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sldIdLst>
    <p:sldId id="256" r:id="rId2"/>
    <p:sldId id="257" r:id="rId3"/>
    <p:sldId id="264" r:id="rId4"/>
    <p:sldId id="258" r:id="rId5"/>
    <p:sldId id="265" r:id="rId6"/>
    <p:sldId id="259" r:id="rId7"/>
    <p:sldId id="266" r:id="rId8"/>
    <p:sldId id="260" r:id="rId9"/>
    <p:sldId id="261" r:id="rId10"/>
    <p:sldId id="262" r:id="rId11"/>
    <p:sldId id="267" r:id="rId12"/>
    <p:sldId id="26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CAD5F42-06F3-4F24-B45E-D98C202CDFB6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3D9B994-5422-48CD-BAFB-EEA64B793F2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4032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5F42-06F3-4F24-B45E-D98C202CDFB6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9B994-5422-48CD-BAFB-EEA64B793F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473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5F42-06F3-4F24-B45E-D98C202CDFB6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9B994-5422-48CD-BAFB-EEA64B793F2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4262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5F42-06F3-4F24-B45E-D98C202CDFB6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9B994-5422-48CD-BAFB-EEA64B793F2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58394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5F42-06F3-4F24-B45E-D98C202CDFB6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9B994-5422-48CD-BAFB-EEA64B793F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9869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5F42-06F3-4F24-B45E-D98C202CDFB6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9B994-5422-48CD-BAFB-EEA64B793F2E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21674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5F42-06F3-4F24-B45E-D98C202CDFB6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9B994-5422-48CD-BAFB-EEA64B793F2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18859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5F42-06F3-4F24-B45E-D98C202CDFB6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9B994-5422-48CD-BAFB-EEA64B793F2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95322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5F42-06F3-4F24-B45E-D98C202CDFB6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9B994-5422-48CD-BAFB-EEA64B793F2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4460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5F42-06F3-4F24-B45E-D98C202CDFB6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9B994-5422-48CD-BAFB-EEA64B793F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61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5F42-06F3-4F24-B45E-D98C202CDFB6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9B994-5422-48CD-BAFB-EEA64B793F2E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7582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5F42-06F3-4F24-B45E-D98C202CDFB6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9B994-5422-48CD-BAFB-EEA64B793F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619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5F42-06F3-4F24-B45E-D98C202CDFB6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9B994-5422-48CD-BAFB-EEA64B793F2E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4151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5F42-06F3-4F24-B45E-D98C202CDFB6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9B994-5422-48CD-BAFB-EEA64B793F2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8473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5F42-06F3-4F24-B45E-D98C202CDFB6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9B994-5422-48CD-BAFB-EEA64B793F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110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5F42-06F3-4F24-B45E-D98C202CDFB6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9B994-5422-48CD-BAFB-EEA64B793F2E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3827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5F42-06F3-4F24-B45E-D98C202CDFB6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9B994-5422-48CD-BAFB-EEA64B793F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792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CAD5F42-06F3-4F24-B45E-D98C202CDFB6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3D9B994-5422-48CD-BAFB-EEA64B793F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478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  <p:sldLayoutId id="214748378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5B0106-805D-4EDD-9183-C0A3F1545F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11348"/>
            <a:ext cx="9144000" cy="3235569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КОРОТКО О ГЛАВНОМ…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B470450-42B1-4670-8D5A-677B995100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9703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C0D610-BEC8-4965-AC15-E113D09D7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739800"/>
          </a:xfrm>
        </p:spPr>
        <p:txBody>
          <a:bodyPr>
            <a:normAutofit/>
          </a:bodyPr>
          <a:lstStyle/>
          <a:p>
            <a:pPr algn="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КОРОТКО О ГЛАВНОМ…</a:t>
            </a: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E8D610-66B0-4C02-9FA9-D91F98C30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0837"/>
            <a:ext cx="10515600" cy="4756126"/>
          </a:xfrm>
        </p:spPr>
        <p:txBody>
          <a:bodyPr/>
          <a:lstStyle/>
          <a:p>
            <a:pPr marL="0" indent="0" algn="ctr">
              <a:buNone/>
            </a:pP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не только знай,</a:t>
            </a:r>
            <a:b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и четко соблюдай!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0078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AAFECA-FDA4-4DAD-BA96-88436B31C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523111"/>
          </a:xfrm>
        </p:spPr>
        <p:txBody>
          <a:bodyPr>
            <a:normAutofit/>
          </a:bodyPr>
          <a:lstStyle/>
          <a:p>
            <a:pPr algn="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КОРОТКО О ГЛАВНОМ…</a:t>
            </a:r>
            <a:endParaRPr lang="ru-RU" sz="28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4E2ABB9-AFC8-45BD-BCE8-A5237D45CC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554" y="1604516"/>
            <a:ext cx="7022892" cy="4681928"/>
          </a:xfrm>
        </p:spPr>
      </p:pic>
    </p:spTree>
    <p:extLst>
      <p:ext uri="{BB962C8B-B14F-4D97-AF65-F5344CB8AC3E}">
        <p14:creationId xmlns:p14="http://schemas.microsoft.com/office/powerpoint/2010/main" val="3260958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6259BD-C2C7-435F-B2F6-D54D9563C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9316"/>
            <a:ext cx="10515600" cy="745589"/>
          </a:xfrm>
        </p:spPr>
        <p:txBody>
          <a:bodyPr>
            <a:normAutofit/>
          </a:bodyPr>
          <a:lstStyle/>
          <a:p>
            <a:pPr algn="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КОРОТКО О ГЛАВНОМ…</a:t>
            </a: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B23B11-53B1-4544-B85C-97CFA720D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869809"/>
            <a:ext cx="9601196" cy="1800665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Помни, работник, везде и всегда:</a:t>
            </a:r>
            <a:b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– это охрана труда!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1688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C41011-C79F-4C07-A453-D79002A5A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3723"/>
            <a:ext cx="10515600" cy="787791"/>
          </a:xfrm>
        </p:spPr>
        <p:txBody>
          <a:bodyPr>
            <a:normAutofit/>
          </a:bodyPr>
          <a:lstStyle/>
          <a:p>
            <a:pPr algn="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КОРОТКО О ГЛАВНОМ…</a:t>
            </a: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F1BDAE-A5F5-4F43-8CEE-63E63A290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05574"/>
            <a:ext cx="10515600" cy="3123029"/>
          </a:xfrm>
        </p:spPr>
        <p:txBody>
          <a:bodyPr/>
          <a:lstStyle/>
          <a:p>
            <a:pPr marL="0" indent="0" algn="ctr">
              <a:buNone/>
            </a:pP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Твоя семья нуждается в тебе, </a:t>
            </a:r>
          </a:p>
          <a:p>
            <a:pPr marL="0" indent="0" algn="ctr">
              <a:buNone/>
            </a:pP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защити себя!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19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BE660D-E01C-4909-9ACB-014A0627A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9952"/>
          </a:xfrm>
        </p:spPr>
        <p:txBody>
          <a:bodyPr>
            <a:normAutofit/>
          </a:bodyPr>
          <a:lstStyle/>
          <a:p>
            <a:pPr algn="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КОРОТКО О ГЛАВНОМ…</a:t>
            </a:r>
            <a:endParaRPr lang="ru-RU" sz="28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D5B9699-5174-4392-91F1-884B716B1A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59" y="1055078"/>
            <a:ext cx="11015482" cy="5059228"/>
          </a:xfrm>
        </p:spPr>
      </p:pic>
    </p:spTree>
    <p:extLst>
      <p:ext uri="{BB962C8B-B14F-4D97-AF65-F5344CB8AC3E}">
        <p14:creationId xmlns:p14="http://schemas.microsoft.com/office/powerpoint/2010/main" val="2206644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A96E04-A181-4DE2-B593-7C3BF3492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5486" y="322922"/>
            <a:ext cx="10515600" cy="718087"/>
          </a:xfrm>
        </p:spPr>
        <p:txBody>
          <a:bodyPr>
            <a:normAutofit/>
          </a:bodyPr>
          <a:lstStyle/>
          <a:p>
            <a:pPr algn="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КОРОТКО О ГЛАВНОМ…</a:t>
            </a: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D696A6-8C8D-4753-A1E9-0B0A30622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6092"/>
            <a:ext cx="10515600" cy="4910871"/>
          </a:xfrm>
        </p:spPr>
        <p:txBody>
          <a:bodyPr/>
          <a:lstStyle/>
          <a:p>
            <a:pPr marL="0" indent="0" algn="ctr">
              <a:buNone/>
            </a:pP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Тот травмируется с лестницы,</a:t>
            </a:r>
            <a:b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проверить её ленится!</a:t>
            </a:r>
          </a:p>
          <a:p>
            <a:pPr marL="0" indent="0" algn="ctr">
              <a:buNone/>
            </a:pP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7754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2ABD98-5FEF-4531-989A-B0953805E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7748"/>
          </a:xfrm>
        </p:spPr>
        <p:txBody>
          <a:bodyPr>
            <a:normAutofit/>
          </a:bodyPr>
          <a:lstStyle/>
          <a:p>
            <a:pPr algn="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КОРОТКО О ГЛАВНОМ…</a:t>
            </a:r>
            <a:endParaRPr lang="ru-RU" sz="28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37558DB-C6CE-4DB1-85F9-464E1A84E1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1" r="2795" b="2964"/>
          <a:stretch/>
        </p:blipFill>
        <p:spPr>
          <a:xfrm>
            <a:off x="2647331" y="1252023"/>
            <a:ext cx="6595143" cy="4783015"/>
          </a:xfrm>
        </p:spPr>
      </p:pic>
    </p:spTree>
    <p:extLst>
      <p:ext uri="{BB962C8B-B14F-4D97-AF65-F5344CB8AC3E}">
        <p14:creationId xmlns:p14="http://schemas.microsoft.com/office/powerpoint/2010/main" val="972359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28E97F-A0C1-4176-8355-D33EB27F3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8087"/>
          </a:xfrm>
        </p:spPr>
        <p:txBody>
          <a:bodyPr>
            <a:normAutofit/>
          </a:bodyPr>
          <a:lstStyle/>
          <a:p>
            <a:pPr algn="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КОРОТКО О ГЛАВНОМ…</a:t>
            </a: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D1DADF-D6B8-464C-9B96-66A5A3E30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7108"/>
            <a:ext cx="10515600" cy="4192171"/>
          </a:xfrm>
        </p:spPr>
        <p:txBody>
          <a:bodyPr>
            <a:normAutofit lnSpcReduction="10000"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Коль взял электроинструмент,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Бери перчатки, боты,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если средств защитных нет –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выполняй работы!</a:t>
            </a:r>
          </a:p>
        </p:txBody>
      </p:sp>
    </p:spTree>
    <p:extLst>
      <p:ext uri="{BB962C8B-B14F-4D97-AF65-F5344CB8AC3E}">
        <p14:creationId xmlns:p14="http://schemas.microsoft.com/office/powerpoint/2010/main" val="2027315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C05B62-11C9-400E-8F2B-1D8C602C5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0013909-615C-4CFA-BA61-B1777CFF10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155" y="609734"/>
            <a:ext cx="8457798" cy="5638531"/>
          </a:xfrm>
        </p:spPr>
      </p:pic>
    </p:spTree>
    <p:extLst>
      <p:ext uri="{BB962C8B-B14F-4D97-AF65-F5344CB8AC3E}">
        <p14:creationId xmlns:p14="http://schemas.microsoft.com/office/powerpoint/2010/main" val="2262836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FC766A-54DA-492D-9128-AC3A73050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6"/>
            <a:ext cx="10515600" cy="796072"/>
          </a:xfrm>
        </p:spPr>
        <p:txBody>
          <a:bodyPr>
            <a:normAutofit/>
          </a:bodyPr>
          <a:lstStyle/>
          <a:p>
            <a:pPr algn="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КОРОТКО О ГЛАВНОМ…</a:t>
            </a: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9AF395-87BF-4C4B-B828-C49F641B8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7108"/>
            <a:ext cx="10515600" cy="4699855"/>
          </a:xfrm>
        </p:spPr>
        <p:txBody>
          <a:bodyPr/>
          <a:lstStyle/>
          <a:p>
            <a:pPr marL="0" indent="0" algn="ctr">
              <a:buNone/>
            </a:pP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Ваша семья нуждается в вас, </a:t>
            </a:r>
          </a:p>
          <a:p>
            <a:pPr marL="0" indent="0" algn="ctr">
              <a:buNone/>
            </a:pP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что будьте осторожны!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4540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D757CF-8A4B-4C18-90F6-758E9D589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6"/>
            <a:ext cx="10515600" cy="725733"/>
          </a:xfrm>
        </p:spPr>
        <p:txBody>
          <a:bodyPr>
            <a:normAutofit/>
          </a:bodyPr>
          <a:lstStyle/>
          <a:p>
            <a:pPr algn="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КОРОТКО О ГЛАВНОМ…</a:t>
            </a: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10A88B-D742-4C98-B74E-78AC90C9F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7958"/>
            <a:ext cx="10515600" cy="4939005"/>
          </a:xfrm>
        </p:spPr>
        <p:txBody>
          <a:bodyPr/>
          <a:lstStyle/>
          <a:p>
            <a:pPr marL="0" indent="0" algn="ctr">
              <a:buNone/>
            </a:pP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бойтесь быть внимательными!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8541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180</TotalTime>
  <Words>126</Words>
  <Application>Microsoft Office PowerPoint</Application>
  <PresentationFormat>Широкоэкранный</PresentationFormat>
  <Paragraphs>27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Garamond</vt:lpstr>
      <vt:lpstr>Times New Roman</vt:lpstr>
      <vt:lpstr>Натуральные материалы</vt:lpstr>
      <vt:lpstr>КОРОТКО О ГЛАВНОМ… </vt:lpstr>
      <vt:lpstr>КОРОТКО О ГЛАВНОМ…</vt:lpstr>
      <vt:lpstr>КОРОТКО О ГЛАВНОМ…</vt:lpstr>
      <vt:lpstr>КОРОТКО О ГЛАВНОМ…</vt:lpstr>
      <vt:lpstr>КОРОТКО О ГЛАВНОМ…</vt:lpstr>
      <vt:lpstr>КОРОТКО О ГЛАВНОМ…</vt:lpstr>
      <vt:lpstr>Презентация PowerPoint</vt:lpstr>
      <vt:lpstr>КОРОТКО О ГЛАВНОМ…</vt:lpstr>
      <vt:lpstr>КОРОТКО О ГЛАВНОМ…</vt:lpstr>
      <vt:lpstr>КОРОТКО О ГЛАВНОМ…</vt:lpstr>
      <vt:lpstr>КОРОТКО О ГЛАВНОМ…</vt:lpstr>
      <vt:lpstr>КОРОТКО О ГЛАВНОМ…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КОРОТКО О ГЛАВНОМ… </dc:title>
  <dc:creator>Пользователь</dc:creator>
  <cp:lastModifiedBy>Пользователь</cp:lastModifiedBy>
  <cp:revision>6</cp:revision>
  <dcterms:created xsi:type="dcterms:W3CDTF">2023-05-02T09:18:03Z</dcterms:created>
  <dcterms:modified xsi:type="dcterms:W3CDTF">2023-05-05T04:49:18Z</dcterms:modified>
</cp:coreProperties>
</file>