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949674C-AD31-4026-9BB0-EBFC142BAFFA}" type="datetimeFigureOut">
              <a:rPr lang="ru-RU" smtClean="0"/>
              <a:t>04.10.2015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6C4EF6A-8584-4928-ADF5-2B847373843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4400" b="1" dirty="0" smtClean="0"/>
              <a:t>Использование нетрадиционных</a:t>
            </a:r>
            <a:br>
              <a:rPr lang="ru-RU" sz="4400" b="1" dirty="0" smtClean="0"/>
            </a:br>
            <a:r>
              <a:rPr lang="ru-RU" sz="4400" b="1" dirty="0" smtClean="0"/>
              <a:t>приёмов в коррекционной логопедической работе </a:t>
            </a:r>
            <a:br>
              <a:rPr lang="ru-RU" sz="4400" b="1" dirty="0" smtClean="0"/>
            </a:br>
            <a:r>
              <a:rPr lang="ru-RU" sz="4400" b="1" dirty="0" smtClean="0"/>
              <a:t>(по методике </a:t>
            </a:r>
            <a:br>
              <a:rPr lang="ru-RU" sz="4400" b="1" dirty="0" smtClean="0"/>
            </a:br>
            <a:r>
              <a:rPr lang="ru-RU" sz="4400" b="1" dirty="0" smtClean="0"/>
              <a:t>С.В. Коноваленко)</a:t>
            </a:r>
            <a:endParaRPr lang="ru-RU" sz="44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924944"/>
            <a:ext cx="2314600" cy="25202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6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8328"/>
            <a:ext cx="8064896" cy="5826976"/>
          </a:xfrm>
        </p:spPr>
        <p:txBody>
          <a:bodyPr>
            <a:normAutofit/>
          </a:bodyPr>
          <a:lstStyle/>
          <a:p>
            <a:r>
              <a:rPr lang="ru-RU" dirty="0" smtClean="0"/>
              <a:t>Коррекционно-развивающие упражнения для совершенствования всех видов координации движений, телесной  и пространственной ориентации.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3140968"/>
            <a:ext cx="8003232" cy="316839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2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655272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/>
              <a:t>1. Развитие общей координации, точности, достаточной силы движений, способности к удержанию позы и переключению.</a:t>
            </a:r>
            <a:br>
              <a:rPr lang="ru-RU" sz="3600" dirty="0" smtClean="0"/>
            </a:br>
            <a:r>
              <a:rPr lang="ru-RU" sz="3600" dirty="0" smtClean="0"/>
              <a:t>2. Развитие и совершенствование общей, тонкой и артикуляционной моторики.</a:t>
            </a:r>
            <a:br>
              <a:rPr lang="ru-RU" sz="3600" dirty="0" smtClean="0"/>
            </a:br>
            <a:r>
              <a:rPr lang="ru-RU" sz="3600" dirty="0" smtClean="0"/>
              <a:t>3. Формирование пространственных ориентировок.</a:t>
            </a:r>
            <a:br>
              <a:rPr lang="ru-RU" sz="3600" dirty="0" smtClean="0"/>
            </a:br>
            <a:r>
              <a:rPr lang="ru-RU" sz="3600" dirty="0" smtClean="0"/>
              <a:t>4. Укрепление глазодвигательных мышц.</a:t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4779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68580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/>
              <a:t>5.  Тренировка </a:t>
            </a:r>
            <a:r>
              <a:rPr lang="ru-RU" sz="3600" dirty="0"/>
              <a:t>произвольного слухового внимания (концентрация, </a:t>
            </a:r>
            <a:r>
              <a:rPr lang="ru-RU" sz="3600" dirty="0" smtClean="0"/>
              <a:t>выработка </a:t>
            </a:r>
            <a:r>
              <a:rPr lang="ru-RU" sz="3600" dirty="0"/>
              <a:t>устойчивости), механической и логической памяти, абстрактного мышления.</a:t>
            </a:r>
            <a:br>
              <a:rPr lang="ru-RU" sz="3600" dirty="0"/>
            </a:br>
            <a:r>
              <a:rPr lang="ru-RU" sz="3600" dirty="0" smtClean="0"/>
              <a:t>6.  Развитие речевого дыхания и голоса.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0986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Упражнение </a:t>
            </a:r>
            <a:br>
              <a:rPr lang="ru-RU" dirty="0" smtClean="0"/>
            </a:br>
            <a:r>
              <a:rPr lang="ru-RU" dirty="0" smtClean="0"/>
              <a:t>«Накажем непослушный язычок»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64904"/>
            <a:ext cx="3744416" cy="303825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6490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858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Упражнение «Змея»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1703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51777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4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Р</a:t>
            </a:r>
            <a:r>
              <a:rPr lang="ru-RU" dirty="0" smtClean="0"/>
              <a:t>азвитие артикуляционной моторики.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Упражнения с бусиной.</a:t>
            </a:r>
            <a:endParaRPr lang="ru-RU" dirty="0"/>
          </a:p>
        </p:txBody>
      </p:sp>
      <p:pic>
        <p:nvPicPr>
          <p:cNvPr id="43" name="Объект 42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2" t="10936"/>
          <a:stretch/>
        </p:blipFill>
        <p:spPr>
          <a:xfrm>
            <a:off x="1907704" y="2636912"/>
            <a:ext cx="5599655" cy="4088448"/>
          </a:xfrm>
        </p:spPr>
      </p:pic>
    </p:spTree>
    <p:extLst>
      <p:ext uri="{BB962C8B-B14F-4D97-AF65-F5344CB8AC3E}">
        <p14:creationId xmlns:p14="http://schemas.microsoft.com/office/powerpoint/2010/main" val="224195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9" t="10280"/>
          <a:stretch/>
        </p:blipFill>
        <p:spPr>
          <a:xfrm>
            <a:off x="395536" y="332656"/>
            <a:ext cx="3636818" cy="271758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" t="8145"/>
          <a:stretch/>
        </p:blipFill>
        <p:spPr>
          <a:xfrm>
            <a:off x="4716016" y="3789040"/>
            <a:ext cx="3883891" cy="2782238"/>
          </a:xfrm>
        </p:spPr>
      </p:pic>
    </p:spTree>
    <p:extLst>
      <p:ext uri="{BB962C8B-B14F-4D97-AF65-F5344CB8AC3E}">
        <p14:creationId xmlns:p14="http://schemas.microsoft.com/office/powerpoint/2010/main" val="340209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 со шпателем 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" t="5948"/>
          <a:stretch/>
        </p:blipFill>
        <p:spPr>
          <a:xfrm>
            <a:off x="4355976" y="2852936"/>
            <a:ext cx="3782291" cy="2920783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1" t="16378" r="20298" b="-1456"/>
          <a:stretch/>
        </p:blipFill>
        <p:spPr>
          <a:xfrm>
            <a:off x="611560" y="1772816"/>
            <a:ext cx="2770909" cy="2576944"/>
          </a:xfrm>
        </p:spPr>
      </p:pic>
    </p:spTree>
    <p:extLst>
      <p:ext uri="{BB962C8B-B14F-4D97-AF65-F5344CB8AC3E}">
        <p14:creationId xmlns:p14="http://schemas.microsoft.com/office/powerpoint/2010/main" val="255700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1" t="-394"/>
          <a:stretch/>
        </p:blipFill>
        <p:spPr>
          <a:xfrm>
            <a:off x="395536" y="1052736"/>
            <a:ext cx="3442855" cy="304085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8" t="2047"/>
          <a:stretch/>
        </p:blipFill>
        <p:spPr>
          <a:xfrm>
            <a:off x="4860032" y="3356992"/>
            <a:ext cx="3579091" cy="2966965"/>
          </a:xfrm>
        </p:spPr>
      </p:pic>
    </p:spTree>
    <p:extLst>
      <p:ext uri="{BB962C8B-B14F-4D97-AF65-F5344CB8AC3E}">
        <p14:creationId xmlns:p14="http://schemas.microsoft.com/office/powerpoint/2010/main" val="226507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61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        Использование нетрадиционных приёмов в коррекционной логопедической работе  (по методике  С.В. Коноваленко)</vt:lpstr>
      <vt:lpstr>Коррекционно-развивающие упражнения для совершенствования всех видов координации движений, телесной  и пространственной ориентации.</vt:lpstr>
      <vt:lpstr>1. Развитие общей координации, точности, достаточной силы движений, способности к удержанию позы и переключению. 2. Развитие и совершенствование общей, тонкой и артикуляционной моторики. 3. Формирование пространственных ориентировок. 4. Укрепление глазодвигательных мышц. </vt:lpstr>
      <vt:lpstr>5.  Тренировка произвольного слухового внимания (концентрация, выработка устойчивости), механической и логической памяти, абстрактного мышления. 6.  Развитие речевого дыхания и голоса. </vt:lpstr>
      <vt:lpstr>Упражнение  «Накажем непослушный язычок»</vt:lpstr>
      <vt:lpstr>Упражнение «Змея»</vt:lpstr>
      <vt:lpstr>  Развитие артикуляционной моторики.  Упражнения с бусиной.</vt:lpstr>
      <vt:lpstr>Презентация PowerPoint</vt:lpstr>
      <vt:lpstr>Упражнения со шпателем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нетрадиционных приёмов в коррекционной логопедической работе  (по методике С.В. Коноваленко)</dc:title>
  <dc:creator>111</dc:creator>
  <cp:lastModifiedBy>111</cp:lastModifiedBy>
  <cp:revision>10</cp:revision>
  <dcterms:created xsi:type="dcterms:W3CDTF">2015-10-04T16:03:49Z</dcterms:created>
  <dcterms:modified xsi:type="dcterms:W3CDTF">2015-10-04T17:43:24Z</dcterms:modified>
</cp:coreProperties>
</file>