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C4EF6A-8584-4928-ADF5-2B84737384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74C-AD31-4026-9BB0-EBFC142BAF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EF6A-8584-4928-ADF5-2B8473738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49674C-AD31-4026-9BB0-EBFC142BAFFA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C4EF6A-8584-4928-ADF5-2B847373843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400" b="1" dirty="0" smtClean="0"/>
              <a:t>Использование нетрадиционных</a:t>
            </a:r>
            <a:br>
              <a:rPr lang="ru-RU" sz="4400" b="1" dirty="0" smtClean="0"/>
            </a:br>
            <a:r>
              <a:rPr lang="ru-RU" sz="4400" b="1" dirty="0" smtClean="0"/>
              <a:t>приёмов в коррекционной логопедической работе </a:t>
            </a:r>
            <a:br>
              <a:rPr lang="ru-RU" sz="4400" b="1" dirty="0" smtClean="0"/>
            </a:br>
            <a:r>
              <a:rPr lang="ru-RU" sz="4400" b="1" dirty="0" smtClean="0"/>
              <a:t>(по методике </a:t>
            </a:r>
            <a:br>
              <a:rPr lang="ru-RU" sz="4400" b="1" dirty="0" smtClean="0"/>
            </a:br>
            <a:r>
              <a:rPr lang="ru-RU" sz="4400" b="1" dirty="0" smtClean="0"/>
              <a:t>С.В. Коноваленко)</a:t>
            </a:r>
            <a:endParaRPr lang="ru-RU" sz="4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924944"/>
            <a:ext cx="2314600" cy="2520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6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-394"/>
          <a:stretch/>
        </p:blipFill>
        <p:spPr>
          <a:xfrm>
            <a:off x="395536" y="1052736"/>
            <a:ext cx="3442855" cy="30408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t="2047"/>
          <a:stretch/>
        </p:blipFill>
        <p:spPr>
          <a:xfrm>
            <a:off x="4860032" y="3356992"/>
            <a:ext cx="3579091" cy="2966965"/>
          </a:xfrm>
        </p:spPr>
      </p:pic>
    </p:spTree>
    <p:extLst>
      <p:ext uri="{BB962C8B-B14F-4D97-AF65-F5344CB8AC3E}">
        <p14:creationId xmlns:p14="http://schemas.microsoft.com/office/powerpoint/2010/main" val="22650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064896" cy="5826976"/>
          </a:xfrm>
        </p:spPr>
        <p:txBody>
          <a:bodyPr>
            <a:normAutofit/>
          </a:bodyPr>
          <a:lstStyle/>
          <a:p>
            <a:r>
              <a:rPr lang="ru-RU" dirty="0" smtClean="0"/>
              <a:t>Коррекционно-развивающие упражнения для совершенствования всех видов координации движений, телесной  и пространственной ориентации.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140968"/>
            <a:ext cx="8003232" cy="31683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2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65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1. Развитие общей координации, точности, достаточной силы движений, способности к удержанию позы и переключению.</a:t>
            </a:r>
            <a:br>
              <a:rPr lang="ru-RU" sz="3600" dirty="0" smtClean="0"/>
            </a:br>
            <a:r>
              <a:rPr lang="ru-RU" sz="3600" dirty="0" smtClean="0"/>
              <a:t>2. Развитие и совершенствование общей, тонкой и артикуляционной моторики.</a:t>
            </a:r>
            <a:br>
              <a:rPr lang="ru-RU" sz="3600" dirty="0" smtClean="0"/>
            </a:br>
            <a:r>
              <a:rPr lang="ru-RU" sz="3600" dirty="0" smtClean="0"/>
              <a:t>3. Формирование пространственных ориентировок.</a:t>
            </a:r>
            <a:br>
              <a:rPr lang="ru-RU" sz="3600" dirty="0" smtClean="0"/>
            </a:br>
            <a:r>
              <a:rPr lang="ru-RU" sz="3600" dirty="0" smtClean="0"/>
              <a:t>4. Укрепление глазодвигательных мышц.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477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858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5.  Тренировка </a:t>
            </a:r>
            <a:r>
              <a:rPr lang="ru-RU" sz="3600" dirty="0"/>
              <a:t>произвольного слухового внимания (концентрация, </a:t>
            </a:r>
            <a:r>
              <a:rPr lang="ru-RU" sz="3600" dirty="0" smtClean="0"/>
              <a:t>выработка </a:t>
            </a:r>
            <a:r>
              <a:rPr lang="ru-RU" sz="3600" dirty="0"/>
              <a:t>устойчивости), механической и логической памяти, абстрактного мышления.</a:t>
            </a:r>
            <a:br>
              <a:rPr lang="ru-RU" sz="3600" dirty="0"/>
            </a:br>
            <a:r>
              <a:rPr lang="ru-RU" sz="3600" dirty="0" smtClean="0"/>
              <a:t>6.  Развитие речевого дыхания и голоса.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098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</a:t>
            </a:r>
            <a:br>
              <a:rPr lang="ru-RU" dirty="0" smtClean="0"/>
            </a:br>
            <a:r>
              <a:rPr lang="ru-RU" dirty="0" smtClean="0"/>
              <a:t>«Накажем непослушный язычок»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3744416" cy="30382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5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«Змея»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177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</a:t>
            </a:r>
            <a:r>
              <a:rPr lang="ru-RU" dirty="0" smtClean="0"/>
              <a:t>азвитие артикуляционной моторики.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Упражнения с бусиной.</a:t>
            </a:r>
            <a:endParaRPr lang="ru-RU" dirty="0"/>
          </a:p>
        </p:txBody>
      </p:sp>
      <p:pic>
        <p:nvPicPr>
          <p:cNvPr id="43" name="Объект 4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10936"/>
          <a:stretch/>
        </p:blipFill>
        <p:spPr>
          <a:xfrm>
            <a:off x="1907704" y="2636912"/>
            <a:ext cx="5599655" cy="4088448"/>
          </a:xfrm>
        </p:spPr>
      </p:pic>
    </p:spTree>
    <p:extLst>
      <p:ext uri="{BB962C8B-B14F-4D97-AF65-F5344CB8AC3E}">
        <p14:creationId xmlns:p14="http://schemas.microsoft.com/office/powerpoint/2010/main" val="22419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10280"/>
          <a:stretch/>
        </p:blipFill>
        <p:spPr>
          <a:xfrm>
            <a:off x="395536" y="332656"/>
            <a:ext cx="3636818" cy="27175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8145"/>
          <a:stretch/>
        </p:blipFill>
        <p:spPr>
          <a:xfrm>
            <a:off x="4716016" y="3789040"/>
            <a:ext cx="3883891" cy="2782238"/>
          </a:xfrm>
        </p:spPr>
      </p:pic>
    </p:spTree>
    <p:extLst>
      <p:ext uri="{BB962C8B-B14F-4D97-AF65-F5344CB8AC3E}">
        <p14:creationId xmlns:p14="http://schemas.microsoft.com/office/powerpoint/2010/main" val="34020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 со шпателем 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5948"/>
          <a:stretch/>
        </p:blipFill>
        <p:spPr>
          <a:xfrm>
            <a:off x="4355976" y="2852936"/>
            <a:ext cx="3782291" cy="292078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16378" r="20298" b="-1456"/>
          <a:stretch/>
        </p:blipFill>
        <p:spPr>
          <a:xfrm>
            <a:off x="611560" y="1772816"/>
            <a:ext cx="2770909" cy="2576944"/>
          </a:xfrm>
        </p:spPr>
      </p:pic>
    </p:spTree>
    <p:extLst>
      <p:ext uri="{BB962C8B-B14F-4D97-AF65-F5344CB8AC3E}">
        <p14:creationId xmlns:p14="http://schemas.microsoft.com/office/powerpoint/2010/main" val="25570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61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     Использование нетрадиционных приёмов в коррекционной логопедической работе  (по методике  С.В. Коноваленко)</vt:lpstr>
      <vt:lpstr>Коррекционно-развивающие упражнения для совершенствования всех видов координации движений, телесной  и пространственной ориентации.</vt:lpstr>
      <vt:lpstr>1. Развитие общей координации, точности, достаточной силы движений, способности к удержанию позы и переключению. 2. Развитие и совершенствование общей, тонкой и артикуляционной моторики. 3. Формирование пространственных ориентировок. 4. Укрепление глазодвигательных мышц. </vt:lpstr>
      <vt:lpstr>5.  Тренировка произвольного слухового внимания (концентрация, выработка устойчивости), механической и логической памяти, абстрактного мышления. 6.  Развитие речевого дыхания и голоса. </vt:lpstr>
      <vt:lpstr>Упражнение  «Накажем непослушный язычок»</vt:lpstr>
      <vt:lpstr>Упражнение «Змея»</vt:lpstr>
      <vt:lpstr>  Развитие артикуляционной моторики.  Упражнения с бусиной.</vt:lpstr>
      <vt:lpstr>Презентация PowerPoint</vt:lpstr>
      <vt:lpstr>Упражнения со шпателем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нетрадиционных приёмов в коррекционной логопедической работе  (по методике С.В. Коноваленко)</dc:title>
  <dc:creator>111</dc:creator>
  <cp:lastModifiedBy>111</cp:lastModifiedBy>
  <cp:revision>10</cp:revision>
  <dcterms:created xsi:type="dcterms:W3CDTF">2015-10-04T16:03:49Z</dcterms:created>
  <dcterms:modified xsi:type="dcterms:W3CDTF">2015-10-04T17:43:24Z</dcterms:modified>
</cp:coreProperties>
</file>