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1" r:id="rId3"/>
    <p:sldId id="269" r:id="rId4"/>
    <p:sldId id="270" r:id="rId5"/>
    <p:sldId id="268" r:id="rId6"/>
    <p:sldId id="263" r:id="rId7"/>
    <p:sldId id="265" r:id="rId8"/>
    <p:sldId id="262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9C273-A042-4796-B60C-214BD31A3795}" type="doc">
      <dgm:prSet loTypeId="urn:microsoft.com/office/officeart/2005/8/layout/venn1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F54086-99B9-49FE-9371-52739E0914D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самоконтроля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2EF30-9449-4518-995A-A07374A0BC08}" type="parTrans" cxnId="{247CF103-3B4A-49B9-BB7B-6E6114037FE1}">
      <dgm:prSet/>
      <dgm:spPr/>
      <dgm:t>
        <a:bodyPr/>
        <a:lstStyle/>
        <a:p>
          <a:endParaRPr lang="ru-RU"/>
        </a:p>
      </dgm:t>
    </dgm:pt>
    <dgm:pt modelId="{8F1281E0-24AF-4ED1-A3A9-B8BA1CD1D7C0}" type="sibTrans" cxnId="{247CF103-3B4A-49B9-BB7B-6E6114037FE1}">
      <dgm:prSet/>
      <dgm:spPr/>
      <dgm:t>
        <a:bodyPr/>
        <a:lstStyle/>
        <a:p>
          <a:endParaRPr lang="ru-RU"/>
        </a:p>
      </dgm:t>
    </dgm:pt>
    <dgm:pt modelId="{95D5E66E-343D-4322-8021-FEB1C20FF4F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выработке кинестезий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DB261-3C1C-465F-AA8E-69046BCF34B5}" type="parTrans" cxnId="{21BBA33B-99B2-44B8-AF95-01EEC4BA8A0A}">
      <dgm:prSet/>
      <dgm:spPr/>
      <dgm:t>
        <a:bodyPr/>
        <a:lstStyle/>
        <a:p>
          <a:endParaRPr lang="ru-RU"/>
        </a:p>
      </dgm:t>
    </dgm:pt>
    <dgm:pt modelId="{AA869929-8355-424F-9264-3F89B9D6AA82}" type="sibTrans" cxnId="{21BBA33B-99B2-44B8-AF95-01EEC4BA8A0A}">
      <dgm:prSet/>
      <dgm:spPr/>
      <dgm:t>
        <a:bodyPr/>
        <a:lstStyle/>
        <a:p>
          <a:endParaRPr lang="ru-RU"/>
        </a:p>
      </dgm:t>
    </dgm:pt>
    <dgm:pt modelId="{45392D70-99E3-4DB8-ABA7-937419D6E916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координации движений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93FA0-B535-46E3-815B-48706FD6DF2D}" type="parTrans" cxnId="{6E3C1E44-BD82-41FD-8CBB-0D91E2748E93}">
      <dgm:prSet/>
      <dgm:spPr/>
      <dgm:t>
        <a:bodyPr/>
        <a:lstStyle/>
        <a:p>
          <a:endParaRPr lang="ru-RU"/>
        </a:p>
      </dgm:t>
    </dgm:pt>
    <dgm:pt modelId="{5D222F3A-C454-4335-959E-9A70A636493B}" type="sibTrans" cxnId="{6E3C1E44-BD82-41FD-8CBB-0D91E2748E93}">
      <dgm:prSet/>
      <dgm:spPr/>
      <dgm:t>
        <a:bodyPr/>
        <a:lstStyle/>
        <a:p>
          <a:endParaRPr lang="ru-RU"/>
        </a:p>
      </dgm:t>
    </dgm:pt>
    <dgm:pt modelId="{8ADD29E6-43C8-4D2B-AD66-03680C101829}">
      <dgm:prSet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увеличению объема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артикулятор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ных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движений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F56D9-21DB-4781-8106-8165B364E57F}" type="parTrans" cxnId="{70935062-4ABF-4A20-99F0-4E49EE165D4E}">
      <dgm:prSet/>
      <dgm:spPr/>
      <dgm:t>
        <a:bodyPr/>
        <a:lstStyle/>
        <a:p>
          <a:endParaRPr lang="ru-RU"/>
        </a:p>
      </dgm:t>
    </dgm:pt>
    <dgm:pt modelId="{C61FBB68-B266-413D-950E-6A2257D35FA8}" type="sibTrans" cxnId="{70935062-4ABF-4A20-99F0-4E49EE165D4E}">
      <dgm:prSet/>
      <dgm:spPr/>
      <dgm:t>
        <a:bodyPr/>
        <a:lstStyle/>
        <a:p>
          <a:endParaRPr lang="ru-RU"/>
        </a:p>
      </dgm:t>
    </dgm:pt>
    <dgm:pt modelId="{0E512A03-D084-425A-AD5E-A454E990E856}" type="pres">
      <dgm:prSet presAssocID="{3F09C273-A042-4796-B60C-214BD31A379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CC8B9-AD12-46F7-B0A3-513F034DF8AF}" type="pres">
      <dgm:prSet presAssocID="{2BF54086-99B9-49FE-9371-52739E0914DD}" presName="circ1" presStyleLbl="vennNode1" presStyleIdx="0" presStyleCnt="4"/>
      <dgm:spPr/>
      <dgm:t>
        <a:bodyPr/>
        <a:lstStyle/>
        <a:p>
          <a:endParaRPr lang="ru-RU"/>
        </a:p>
      </dgm:t>
    </dgm:pt>
    <dgm:pt modelId="{F19BB870-9478-4C09-A31A-88C2C850F5B3}" type="pres">
      <dgm:prSet presAssocID="{2BF54086-99B9-49FE-9371-52739E0914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E529D-BB73-4438-9E70-5C0BE08B282E}" type="pres">
      <dgm:prSet presAssocID="{8ADD29E6-43C8-4D2B-AD66-03680C101829}" presName="circ2" presStyleLbl="vennNode1" presStyleIdx="1" presStyleCnt="4" custScaleX="118352" custScaleY="120192" custLinFactNeighborX="8209" custLinFactNeighborY="2404"/>
      <dgm:spPr/>
      <dgm:t>
        <a:bodyPr/>
        <a:lstStyle/>
        <a:p>
          <a:endParaRPr lang="ru-RU"/>
        </a:p>
      </dgm:t>
    </dgm:pt>
    <dgm:pt modelId="{26347CAE-35E0-44ED-A5DE-DDD920A4A50F}" type="pres">
      <dgm:prSet presAssocID="{8ADD29E6-43C8-4D2B-AD66-03680C10182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D2B77-F445-4D11-953F-FA3EC1983094}" type="pres">
      <dgm:prSet presAssocID="{95D5E66E-343D-4322-8021-FEB1C20FF4F1}" presName="circ3" presStyleLbl="vennNode1" presStyleIdx="2" presStyleCnt="4" custLinFactNeighborX="2398" custLinFactNeighborY="-1442"/>
      <dgm:spPr/>
      <dgm:t>
        <a:bodyPr/>
        <a:lstStyle/>
        <a:p>
          <a:endParaRPr lang="ru-RU"/>
        </a:p>
      </dgm:t>
    </dgm:pt>
    <dgm:pt modelId="{6B0576AB-431E-473E-89B6-9A4D62D9EEC7}" type="pres">
      <dgm:prSet presAssocID="{95D5E66E-343D-4322-8021-FEB1C20FF4F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9EA79-6360-4D1D-8935-8C1B6EFB5498}" type="pres">
      <dgm:prSet presAssocID="{45392D70-99E3-4DB8-ABA7-937419D6E916}" presName="circ4" presStyleLbl="vennNode1" presStyleIdx="3" presStyleCnt="4" custScaleX="112511" custScaleY="110577"/>
      <dgm:spPr/>
      <dgm:t>
        <a:bodyPr/>
        <a:lstStyle/>
        <a:p>
          <a:endParaRPr lang="ru-RU"/>
        </a:p>
      </dgm:t>
    </dgm:pt>
    <dgm:pt modelId="{CCDBA7B8-D3FD-470A-8DEB-ED33C3563A5D}" type="pres">
      <dgm:prSet presAssocID="{45392D70-99E3-4DB8-ABA7-937419D6E91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16DBA-4973-49E9-B397-7D028BC0BB74}" type="presOf" srcId="{45392D70-99E3-4DB8-ABA7-937419D6E916}" destId="{CCDBA7B8-D3FD-470A-8DEB-ED33C3563A5D}" srcOrd="1" destOrd="0" presId="urn:microsoft.com/office/officeart/2005/8/layout/venn1"/>
    <dgm:cxn modelId="{0CEDED48-8031-4F4D-A704-7FB56ED1CBFF}" type="presOf" srcId="{2BF54086-99B9-49FE-9371-52739E0914DD}" destId="{F19BB870-9478-4C09-A31A-88C2C850F5B3}" srcOrd="1" destOrd="0" presId="urn:microsoft.com/office/officeart/2005/8/layout/venn1"/>
    <dgm:cxn modelId="{FE9E9A0D-C8EA-43A2-AA31-6090D6D7A8DA}" type="presOf" srcId="{2BF54086-99B9-49FE-9371-52739E0914DD}" destId="{A5ACC8B9-AD12-46F7-B0A3-513F034DF8AF}" srcOrd="0" destOrd="0" presId="urn:microsoft.com/office/officeart/2005/8/layout/venn1"/>
    <dgm:cxn modelId="{247CF103-3B4A-49B9-BB7B-6E6114037FE1}" srcId="{3F09C273-A042-4796-B60C-214BD31A3795}" destId="{2BF54086-99B9-49FE-9371-52739E0914DD}" srcOrd="0" destOrd="0" parTransId="{9372EF30-9449-4518-995A-A07374A0BC08}" sibTransId="{8F1281E0-24AF-4ED1-A3A9-B8BA1CD1D7C0}"/>
    <dgm:cxn modelId="{A93746BA-FE7D-4C89-B3E5-5D59DEBD5A56}" type="presOf" srcId="{45392D70-99E3-4DB8-ABA7-937419D6E916}" destId="{4F99EA79-6360-4D1D-8935-8C1B6EFB5498}" srcOrd="0" destOrd="0" presId="urn:microsoft.com/office/officeart/2005/8/layout/venn1"/>
    <dgm:cxn modelId="{49A15911-2479-4979-BF67-8027EFA18FAB}" type="presOf" srcId="{3F09C273-A042-4796-B60C-214BD31A3795}" destId="{0E512A03-D084-425A-AD5E-A454E990E856}" srcOrd="0" destOrd="0" presId="urn:microsoft.com/office/officeart/2005/8/layout/venn1"/>
    <dgm:cxn modelId="{4203DC44-C9B8-4019-B382-9BAA53DFCDB6}" type="presOf" srcId="{8ADD29E6-43C8-4D2B-AD66-03680C101829}" destId="{26347CAE-35E0-44ED-A5DE-DDD920A4A50F}" srcOrd="1" destOrd="0" presId="urn:microsoft.com/office/officeart/2005/8/layout/venn1"/>
    <dgm:cxn modelId="{70935062-4ABF-4A20-99F0-4E49EE165D4E}" srcId="{3F09C273-A042-4796-B60C-214BD31A3795}" destId="{8ADD29E6-43C8-4D2B-AD66-03680C101829}" srcOrd="1" destOrd="0" parTransId="{A29F56D9-21DB-4781-8106-8165B364E57F}" sibTransId="{C61FBB68-B266-413D-950E-6A2257D35FA8}"/>
    <dgm:cxn modelId="{4FC2D7E8-13F9-4F0B-B521-1B930719507F}" type="presOf" srcId="{95D5E66E-343D-4322-8021-FEB1C20FF4F1}" destId="{6B0576AB-431E-473E-89B6-9A4D62D9EEC7}" srcOrd="1" destOrd="0" presId="urn:microsoft.com/office/officeart/2005/8/layout/venn1"/>
    <dgm:cxn modelId="{527BEBC1-4282-4CC8-8ABD-EF40E0FE812C}" type="presOf" srcId="{8ADD29E6-43C8-4D2B-AD66-03680C101829}" destId="{A23E529D-BB73-4438-9E70-5C0BE08B282E}" srcOrd="0" destOrd="0" presId="urn:microsoft.com/office/officeart/2005/8/layout/venn1"/>
    <dgm:cxn modelId="{6E3C1E44-BD82-41FD-8CBB-0D91E2748E93}" srcId="{3F09C273-A042-4796-B60C-214BD31A3795}" destId="{45392D70-99E3-4DB8-ABA7-937419D6E916}" srcOrd="3" destOrd="0" parTransId="{36C93FA0-B535-46E3-815B-48706FD6DF2D}" sibTransId="{5D222F3A-C454-4335-959E-9A70A636493B}"/>
    <dgm:cxn modelId="{20374646-63C7-4EAE-85B5-7BF12DF4EC06}" type="presOf" srcId="{95D5E66E-343D-4322-8021-FEB1C20FF4F1}" destId="{1EAD2B77-F445-4D11-953F-FA3EC1983094}" srcOrd="0" destOrd="0" presId="urn:microsoft.com/office/officeart/2005/8/layout/venn1"/>
    <dgm:cxn modelId="{21BBA33B-99B2-44B8-AF95-01EEC4BA8A0A}" srcId="{3F09C273-A042-4796-B60C-214BD31A3795}" destId="{95D5E66E-343D-4322-8021-FEB1C20FF4F1}" srcOrd="2" destOrd="0" parTransId="{206DB261-3C1C-465F-AA8E-69046BCF34B5}" sibTransId="{AA869929-8355-424F-9264-3F89B9D6AA82}"/>
    <dgm:cxn modelId="{D352BE67-8D56-48F5-8AF1-5CD879633CBC}" type="presParOf" srcId="{0E512A03-D084-425A-AD5E-A454E990E856}" destId="{A5ACC8B9-AD12-46F7-B0A3-513F034DF8AF}" srcOrd="0" destOrd="0" presId="urn:microsoft.com/office/officeart/2005/8/layout/venn1"/>
    <dgm:cxn modelId="{E567CB07-1D04-4830-9B79-91D7C247B82E}" type="presParOf" srcId="{0E512A03-D084-425A-AD5E-A454E990E856}" destId="{F19BB870-9478-4C09-A31A-88C2C850F5B3}" srcOrd="1" destOrd="0" presId="urn:microsoft.com/office/officeart/2005/8/layout/venn1"/>
    <dgm:cxn modelId="{6CFC8051-B630-47F8-B96A-DFD0AD9069C8}" type="presParOf" srcId="{0E512A03-D084-425A-AD5E-A454E990E856}" destId="{A23E529D-BB73-4438-9E70-5C0BE08B282E}" srcOrd="2" destOrd="0" presId="urn:microsoft.com/office/officeart/2005/8/layout/venn1"/>
    <dgm:cxn modelId="{CD925226-898F-4A15-A2D6-C50376B00204}" type="presParOf" srcId="{0E512A03-D084-425A-AD5E-A454E990E856}" destId="{26347CAE-35E0-44ED-A5DE-DDD920A4A50F}" srcOrd="3" destOrd="0" presId="urn:microsoft.com/office/officeart/2005/8/layout/venn1"/>
    <dgm:cxn modelId="{BE5CE93E-F3D3-4A71-BF23-4048037546EA}" type="presParOf" srcId="{0E512A03-D084-425A-AD5E-A454E990E856}" destId="{1EAD2B77-F445-4D11-953F-FA3EC1983094}" srcOrd="4" destOrd="0" presId="urn:microsoft.com/office/officeart/2005/8/layout/venn1"/>
    <dgm:cxn modelId="{2AAED4A0-12AA-458B-A8C9-DD410C87871E}" type="presParOf" srcId="{0E512A03-D084-425A-AD5E-A454E990E856}" destId="{6B0576AB-431E-473E-89B6-9A4D62D9EEC7}" srcOrd="5" destOrd="0" presId="urn:microsoft.com/office/officeart/2005/8/layout/venn1"/>
    <dgm:cxn modelId="{6E0CA137-E02E-4C2D-9AB5-6BBDA5146AC5}" type="presParOf" srcId="{0E512A03-D084-425A-AD5E-A454E990E856}" destId="{4F99EA79-6360-4D1D-8935-8C1B6EFB5498}" srcOrd="6" destOrd="0" presId="urn:microsoft.com/office/officeart/2005/8/layout/venn1"/>
    <dgm:cxn modelId="{CE200C45-556E-4A2A-BD08-141010273961}" type="presParOf" srcId="{0E512A03-D084-425A-AD5E-A454E990E856}" destId="{CCDBA7B8-D3FD-470A-8DEB-ED33C3563A5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F216A-3C33-4815-8200-6B7D126291E3}" type="doc">
      <dgm:prSet loTypeId="urn:microsoft.com/office/officeart/2005/8/layout/process1" loCatId="process" qsTypeId="urn:microsoft.com/office/officeart/2005/8/quickstyle/3d1" qsCatId="3D" csTypeId="urn:microsoft.com/office/officeart/2005/8/colors/colorful1#1" csCatId="colorful" phldr="1"/>
      <dgm:spPr/>
    </dgm:pt>
    <dgm:pt modelId="{24D307CB-AF37-439E-8AB4-65CD0AB5ADF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 зеркалом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сопряженно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по подражанию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378BA-1DBC-48F6-9A83-5B09D7C8E880}" type="parTrans" cxnId="{8ED81EF5-54E5-45E4-9444-31D128A89696}">
      <dgm:prSet/>
      <dgm:spPr/>
      <dgm:t>
        <a:bodyPr/>
        <a:lstStyle/>
        <a:p>
          <a:endParaRPr lang="ru-RU"/>
        </a:p>
      </dgm:t>
    </dgm:pt>
    <dgm:pt modelId="{F551B964-0895-4B3E-B42B-C49482E4BF22}" type="sibTrans" cxnId="{8ED81EF5-54E5-45E4-9444-31D128A89696}">
      <dgm:prSet/>
      <dgm:spPr/>
      <dgm:t>
        <a:bodyPr/>
        <a:lstStyle/>
        <a:p>
          <a:endParaRPr lang="ru-RU"/>
        </a:p>
      </dgm:t>
    </dgm:pt>
    <dgm:pt modelId="{E67CCB03-FB0C-4E75-9824-81A75448AB5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2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словесной инструкции самостоятельно со зрительным контролем перед зеркалом</a:t>
          </a:r>
          <a:endParaRPr lang="ru-RU" sz="2200" b="1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36D88-33C8-442B-8B89-4785D4B3EAC5}" type="parTrans" cxnId="{9426BF1D-824C-4553-8473-93EB52A0233B}">
      <dgm:prSet/>
      <dgm:spPr/>
      <dgm:t>
        <a:bodyPr/>
        <a:lstStyle/>
        <a:p>
          <a:endParaRPr lang="ru-RU"/>
        </a:p>
      </dgm:t>
    </dgm:pt>
    <dgm:pt modelId="{D76B05EE-0425-494A-B960-A16802BB8FED}" type="sibTrans" cxnId="{9426BF1D-824C-4553-8473-93EB52A0233B}">
      <dgm:prSet/>
      <dgm:spPr/>
      <dgm:t>
        <a:bodyPr/>
        <a:lstStyle/>
        <a:p>
          <a:endParaRPr lang="ru-RU"/>
        </a:p>
      </dgm:t>
    </dgm:pt>
    <dgm:pt modelId="{4469489B-15EB-49D8-A9EC-4059A0322EF9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словесной инструкции самостоятельно с кинестетическим контролем без зрительной опоры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71586-954F-4849-B3C5-6F6B75248E95}" type="parTrans" cxnId="{3D9D3418-7A22-4C49-B810-7274F95ABBAF}">
      <dgm:prSet/>
      <dgm:spPr/>
      <dgm:t>
        <a:bodyPr/>
        <a:lstStyle/>
        <a:p>
          <a:endParaRPr lang="ru-RU"/>
        </a:p>
      </dgm:t>
    </dgm:pt>
    <dgm:pt modelId="{9D9A5ED1-7A73-4ED8-A675-E5B235E92B15}" type="sibTrans" cxnId="{3D9D3418-7A22-4C49-B810-7274F95ABBAF}">
      <dgm:prSet/>
      <dgm:spPr/>
      <dgm:t>
        <a:bodyPr/>
        <a:lstStyle/>
        <a:p>
          <a:endParaRPr lang="ru-RU"/>
        </a:p>
      </dgm:t>
    </dgm:pt>
    <dgm:pt modelId="{7797F78E-3251-4F08-A090-60694536F420}" type="pres">
      <dgm:prSet presAssocID="{4F0F216A-3C33-4815-8200-6B7D126291E3}" presName="Name0" presStyleCnt="0">
        <dgm:presLayoutVars>
          <dgm:dir/>
          <dgm:resizeHandles val="exact"/>
        </dgm:presLayoutVars>
      </dgm:prSet>
      <dgm:spPr/>
    </dgm:pt>
    <dgm:pt modelId="{6D5A6AA5-5D01-49F0-BD93-D5E98F4FC174}" type="pres">
      <dgm:prSet presAssocID="{24D307CB-AF37-439E-8AB4-65CD0AB5ADF2}" presName="node" presStyleLbl="node1" presStyleIdx="0" presStyleCnt="3" custScaleX="110971" custScaleY="144253" custLinFactNeighborX="-728" custLinFactNeighborY="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55ADE-18AF-49E7-86A5-1AB7D993929E}" type="pres">
      <dgm:prSet presAssocID="{F551B964-0895-4B3E-B42B-C49482E4BF2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17A69BD-B304-4142-85DB-FA8A31DD9EDC}" type="pres">
      <dgm:prSet presAssocID="{F551B964-0895-4B3E-B42B-C49482E4BF2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35655BB-967A-479D-8058-D66D2497EAE0}" type="pres">
      <dgm:prSet presAssocID="{E67CCB03-FB0C-4E75-9824-81A75448AB58}" presName="node" presStyleLbl="node1" presStyleIdx="1" presStyleCnt="3" custScaleX="117592" custScaleY="144253" custLinFactNeighborX="-4774" custLinFactNeighborY="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1671F-9B3D-48A1-9C46-B88A323680AD}" type="pres">
      <dgm:prSet presAssocID="{D76B05EE-0425-494A-B960-A16802BB8FED}" presName="sibTrans" presStyleLbl="sibTrans2D1" presStyleIdx="1" presStyleCnt="2" custLinFactNeighborX="-617" custLinFactNeighborY="-15408"/>
      <dgm:spPr/>
      <dgm:t>
        <a:bodyPr/>
        <a:lstStyle/>
        <a:p>
          <a:endParaRPr lang="ru-RU"/>
        </a:p>
      </dgm:t>
    </dgm:pt>
    <dgm:pt modelId="{65D14240-268C-44D5-8C87-5D106F9AE51F}" type="pres">
      <dgm:prSet presAssocID="{D76B05EE-0425-494A-B960-A16802BB8FE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A9DF61A-8F11-49C3-8814-566042CE7152}" type="pres">
      <dgm:prSet presAssocID="{4469489B-15EB-49D8-A9EC-4059A0322EF9}" presName="node" presStyleLbl="node1" presStyleIdx="2" presStyleCnt="3" custScaleX="132190" custScaleY="144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71DF6-12D6-4F8F-842B-69FDAA206061}" type="presOf" srcId="{F551B964-0895-4B3E-B42B-C49482E4BF22}" destId="{01955ADE-18AF-49E7-86A5-1AB7D993929E}" srcOrd="0" destOrd="0" presId="urn:microsoft.com/office/officeart/2005/8/layout/process1"/>
    <dgm:cxn modelId="{F41A6BE0-C0B2-4EEE-9585-B7C5319C1D12}" type="presOf" srcId="{D76B05EE-0425-494A-B960-A16802BB8FED}" destId="{65D14240-268C-44D5-8C87-5D106F9AE51F}" srcOrd="1" destOrd="0" presId="urn:microsoft.com/office/officeart/2005/8/layout/process1"/>
    <dgm:cxn modelId="{3B9A2C81-8806-4614-B679-8F57E8883A4D}" type="presOf" srcId="{4F0F216A-3C33-4815-8200-6B7D126291E3}" destId="{7797F78E-3251-4F08-A090-60694536F420}" srcOrd="0" destOrd="0" presId="urn:microsoft.com/office/officeart/2005/8/layout/process1"/>
    <dgm:cxn modelId="{3D9D3418-7A22-4C49-B810-7274F95ABBAF}" srcId="{4F0F216A-3C33-4815-8200-6B7D126291E3}" destId="{4469489B-15EB-49D8-A9EC-4059A0322EF9}" srcOrd="2" destOrd="0" parTransId="{B9171586-954F-4849-B3C5-6F6B75248E95}" sibTransId="{9D9A5ED1-7A73-4ED8-A675-E5B235E92B15}"/>
    <dgm:cxn modelId="{9D02E5E3-B649-412A-9218-9909AB1CC917}" type="presOf" srcId="{D76B05EE-0425-494A-B960-A16802BB8FED}" destId="{EDC1671F-9B3D-48A1-9C46-B88A323680AD}" srcOrd="0" destOrd="0" presId="urn:microsoft.com/office/officeart/2005/8/layout/process1"/>
    <dgm:cxn modelId="{A89EED34-BF94-46FA-82D5-7CAD7895B474}" type="presOf" srcId="{F551B964-0895-4B3E-B42B-C49482E4BF22}" destId="{017A69BD-B304-4142-85DB-FA8A31DD9EDC}" srcOrd="1" destOrd="0" presId="urn:microsoft.com/office/officeart/2005/8/layout/process1"/>
    <dgm:cxn modelId="{6FC826ED-6161-40A2-A655-13E492A9C858}" type="presOf" srcId="{E67CCB03-FB0C-4E75-9824-81A75448AB58}" destId="{D35655BB-967A-479D-8058-D66D2497EAE0}" srcOrd="0" destOrd="0" presId="urn:microsoft.com/office/officeart/2005/8/layout/process1"/>
    <dgm:cxn modelId="{B66CEF1F-2753-4914-869D-1C6179E96EBD}" type="presOf" srcId="{24D307CB-AF37-439E-8AB4-65CD0AB5ADF2}" destId="{6D5A6AA5-5D01-49F0-BD93-D5E98F4FC174}" srcOrd="0" destOrd="0" presId="urn:microsoft.com/office/officeart/2005/8/layout/process1"/>
    <dgm:cxn modelId="{9426BF1D-824C-4553-8473-93EB52A0233B}" srcId="{4F0F216A-3C33-4815-8200-6B7D126291E3}" destId="{E67CCB03-FB0C-4E75-9824-81A75448AB58}" srcOrd="1" destOrd="0" parTransId="{B7A36D88-33C8-442B-8B89-4785D4B3EAC5}" sibTransId="{D76B05EE-0425-494A-B960-A16802BB8FED}"/>
    <dgm:cxn modelId="{29E53D58-CC9E-4F91-8122-193BE81E9BF9}" type="presOf" srcId="{4469489B-15EB-49D8-A9EC-4059A0322EF9}" destId="{AA9DF61A-8F11-49C3-8814-566042CE7152}" srcOrd="0" destOrd="0" presId="urn:microsoft.com/office/officeart/2005/8/layout/process1"/>
    <dgm:cxn modelId="{8ED81EF5-54E5-45E4-9444-31D128A89696}" srcId="{4F0F216A-3C33-4815-8200-6B7D126291E3}" destId="{24D307CB-AF37-439E-8AB4-65CD0AB5ADF2}" srcOrd="0" destOrd="0" parTransId="{889378BA-1DBC-48F6-9A83-5B09D7C8E880}" sibTransId="{F551B964-0895-4B3E-B42B-C49482E4BF22}"/>
    <dgm:cxn modelId="{6398F776-6C5F-4596-945E-EA4256B8D87F}" type="presParOf" srcId="{7797F78E-3251-4F08-A090-60694536F420}" destId="{6D5A6AA5-5D01-49F0-BD93-D5E98F4FC174}" srcOrd="0" destOrd="0" presId="urn:microsoft.com/office/officeart/2005/8/layout/process1"/>
    <dgm:cxn modelId="{0B743D78-E5AD-41E3-B41F-BB02ED63B0EE}" type="presParOf" srcId="{7797F78E-3251-4F08-A090-60694536F420}" destId="{01955ADE-18AF-49E7-86A5-1AB7D993929E}" srcOrd="1" destOrd="0" presId="urn:microsoft.com/office/officeart/2005/8/layout/process1"/>
    <dgm:cxn modelId="{80084D80-6C31-4C70-BB10-EB0C34B6C433}" type="presParOf" srcId="{01955ADE-18AF-49E7-86A5-1AB7D993929E}" destId="{017A69BD-B304-4142-85DB-FA8A31DD9EDC}" srcOrd="0" destOrd="0" presId="urn:microsoft.com/office/officeart/2005/8/layout/process1"/>
    <dgm:cxn modelId="{E415169B-4D68-4F9A-9714-F4973AFBF086}" type="presParOf" srcId="{7797F78E-3251-4F08-A090-60694536F420}" destId="{D35655BB-967A-479D-8058-D66D2497EAE0}" srcOrd="2" destOrd="0" presId="urn:microsoft.com/office/officeart/2005/8/layout/process1"/>
    <dgm:cxn modelId="{EE375EE1-1B1E-4C53-89DC-2791D70D1C71}" type="presParOf" srcId="{7797F78E-3251-4F08-A090-60694536F420}" destId="{EDC1671F-9B3D-48A1-9C46-B88A323680AD}" srcOrd="3" destOrd="0" presId="urn:microsoft.com/office/officeart/2005/8/layout/process1"/>
    <dgm:cxn modelId="{7BFE50F8-72C9-4B72-AF03-807747384DDE}" type="presParOf" srcId="{EDC1671F-9B3D-48A1-9C46-B88A323680AD}" destId="{65D14240-268C-44D5-8C87-5D106F9AE51F}" srcOrd="0" destOrd="0" presId="urn:microsoft.com/office/officeart/2005/8/layout/process1"/>
    <dgm:cxn modelId="{CD5090B2-086E-4936-8B2E-7DB20835CDAE}" type="presParOf" srcId="{7797F78E-3251-4F08-A090-60694536F420}" destId="{AA9DF61A-8F11-49C3-8814-566042CE71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8A7F0-30BC-4A0C-B52D-246EBC30D9BA}" type="doc">
      <dgm:prSet loTypeId="urn:microsoft.com/office/officeart/2005/8/layout/gear1" loCatId="relationship" qsTypeId="urn:microsoft.com/office/officeart/2005/8/quickstyle/simple1" qsCatId="simple" csTypeId="urn:microsoft.com/office/officeart/2005/8/colors/colorful1#2" csCatId="colorful" phldr="1"/>
      <dgm:spPr/>
    </dgm:pt>
    <dgm:pt modelId="{8125A41A-9477-4208-B3F1-76FFDD19CA7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на занятии логопеда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65C15-30E2-4D5A-9263-10912FA7C1E8}" type="parTrans" cxnId="{B210F8B9-24AB-4898-B91B-C843FA1CF4CB}">
      <dgm:prSet/>
      <dgm:spPr/>
      <dgm:t>
        <a:bodyPr/>
        <a:lstStyle/>
        <a:p>
          <a:endParaRPr lang="ru-RU"/>
        </a:p>
      </dgm:t>
    </dgm:pt>
    <dgm:pt modelId="{A7D82DF9-458E-4A04-A6B3-862E4E1C986B}" type="sibTrans" cxnId="{B210F8B9-24AB-4898-B91B-C843FA1CF4CB}">
      <dgm:prSet/>
      <dgm:spPr/>
      <dgm:t>
        <a:bodyPr/>
        <a:lstStyle/>
        <a:p>
          <a:endParaRPr lang="ru-RU"/>
        </a:p>
      </dgm:t>
    </dgm:pt>
    <dgm:pt modelId="{4AD1E19D-9F4C-441D-846F-040F44F2B00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Мини-паузы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639BA-4CC1-4103-83D2-76BB96452608}" type="parTrans" cxnId="{3AC6335C-0FFE-40EF-B885-D74016258C9E}">
      <dgm:prSet/>
      <dgm:spPr/>
      <dgm:t>
        <a:bodyPr/>
        <a:lstStyle/>
        <a:p>
          <a:endParaRPr lang="ru-RU"/>
        </a:p>
      </dgm:t>
    </dgm:pt>
    <dgm:pt modelId="{70E1C75F-CD27-4BDB-A66C-62C9BF723E72}" type="sibTrans" cxnId="{3AC6335C-0FFE-40EF-B885-D74016258C9E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EF416FA-99AC-4567-9E96-8C5D0398CF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Домашняя работа  с родителями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F6522-07A1-4A0E-969B-916A029C9805}" type="parTrans" cxnId="{E80AD7F6-B362-4815-BBEB-D5AF9E01BEA8}">
      <dgm:prSet/>
      <dgm:spPr/>
      <dgm:t>
        <a:bodyPr/>
        <a:lstStyle/>
        <a:p>
          <a:endParaRPr lang="ru-RU"/>
        </a:p>
      </dgm:t>
    </dgm:pt>
    <dgm:pt modelId="{ADBEA032-E77C-4124-A3FC-4B76144E6F9B}" type="sibTrans" cxnId="{E80AD7F6-B362-4815-BBEB-D5AF9E01BEA8}">
      <dgm:prSet/>
      <dgm:spPr/>
      <dgm:t>
        <a:bodyPr/>
        <a:lstStyle/>
        <a:p>
          <a:endParaRPr lang="ru-RU"/>
        </a:p>
      </dgm:t>
    </dgm:pt>
    <dgm:pt modelId="{376E1FAA-1DD3-495B-B160-24A9BA3661B8}" type="pres">
      <dgm:prSet presAssocID="{B9D8A7F0-30BC-4A0C-B52D-246EBC30D9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2A1359-20CB-4422-8CB3-9AE1FD2312A6}" type="pres">
      <dgm:prSet presAssocID="{8125A41A-9477-4208-B3F1-76FFDD19CA7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3E8C4-C87A-419D-9C43-E43C2E21697A}" type="pres">
      <dgm:prSet presAssocID="{8125A41A-9477-4208-B3F1-76FFDD19CA70}" presName="gear1srcNode" presStyleLbl="node1" presStyleIdx="0" presStyleCnt="3"/>
      <dgm:spPr/>
      <dgm:t>
        <a:bodyPr/>
        <a:lstStyle/>
        <a:p>
          <a:endParaRPr lang="ru-RU"/>
        </a:p>
      </dgm:t>
    </dgm:pt>
    <dgm:pt modelId="{70C8F47C-25CE-4B28-AD42-83AE810E8F35}" type="pres">
      <dgm:prSet presAssocID="{8125A41A-9477-4208-B3F1-76FFDD19CA70}" presName="gear1dstNode" presStyleLbl="node1" presStyleIdx="0" presStyleCnt="3"/>
      <dgm:spPr/>
      <dgm:t>
        <a:bodyPr/>
        <a:lstStyle/>
        <a:p>
          <a:endParaRPr lang="ru-RU"/>
        </a:p>
      </dgm:t>
    </dgm:pt>
    <dgm:pt modelId="{2B3DCA96-99A3-4245-BC57-276C4C2AF759}" type="pres">
      <dgm:prSet presAssocID="{4AD1E19D-9F4C-441D-846F-040F44F2B00C}" presName="gear2" presStyleLbl="node1" presStyleIdx="1" presStyleCnt="3" custLinFactNeighborX="1208" custLinFactNeighborY="7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E1FD0-4D53-4038-B636-289DE4BC3FEC}" type="pres">
      <dgm:prSet presAssocID="{4AD1E19D-9F4C-441D-846F-040F44F2B00C}" presName="gear2srcNode" presStyleLbl="node1" presStyleIdx="1" presStyleCnt="3"/>
      <dgm:spPr/>
      <dgm:t>
        <a:bodyPr/>
        <a:lstStyle/>
        <a:p>
          <a:endParaRPr lang="ru-RU"/>
        </a:p>
      </dgm:t>
    </dgm:pt>
    <dgm:pt modelId="{6386D013-D9A7-4F48-9BDA-F9BCA9DFB34E}" type="pres">
      <dgm:prSet presAssocID="{4AD1E19D-9F4C-441D-846F-040F44F2B00C}" presName="gear2dstNode" presStyleLbl="node1" presStyleIdx="1" presStyleCnt="3"/>
      <dgm:spPr/>
      <dgm:t>
        <a:bodyPr/>
        <a:lstStyle/>
        <a:p>
          <a:endParaRPr lang="ru-RU"/>
        </a:p>
      </dgm:t>
    </dgm:pt>
    <dgm:pt modelId="{8055A7A9-92DB-4BBE-A9E0-18DAE9775181}" type="pres">
      <dgm:prSet presAssocID="{3EF416FA-99AC-4567-9E96-8C5D0398CF31}" presName="gear3" presStyleLbl="node1" presStyleIdx="2" presStyleCnt="3" custScaleX="110860" custScaleY="111855"/>
      <dgm:spPr/>
      <dgm:t>
        <a:bodyPr/>
        <a:lstStyle/>
        <a:p>
          <a:endParaRPr lang="ru-RU"/>
        </a:p>
      </dgm:t>
    </dgm:pt>
    <dgm:pt modelId="{7D7C9AC9-5419-4835-AE80-D592A08361E5}" type="pres">
      <dgm:prSet presAssocID="{3EF416FA-99AC-4567-9E96-8C5D0398CF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C2962-B938-4885-8AF9-4923A6ED5CD6}" type="pres">
      <dgm:prSet presAssocID="{3EF416FA-99AC-4567-9E96-8C5D0398CF31}" presName="gear3srcNode" presStyleLbl="node1" presStyleIdx="2" presStyleCnt="3"/>
      <dgm:spPr/>
      <dgm:t>
        <a:bodyPr/>
        <a:lstStyle/>
        <a:p>
          <a:endParaRPr lang="ru-RU"/>
        </a:p>
      </dgm:t>
    </dgm:pt>
    <dgm:pt modelId="{8B228124-C2D8-438D-95E3-A4FA457E2013}" type="pres">
      <dgm:prSet presAssocID="{3EF416FA-99AC-4567-9E96-8C5D0398CF31}" presName="gear3dstNode" presStyleLbl="node1" presStyleIdx="2" presStyleCnt="3"/>
      <dgm:spPr/>
      <dgm:t>
        <a:bodyPr/>
        <a:lstStyle/>
        <a:p>
          <a:endParaRPr lang="ru-RU"/>
        </a:p>
      </dgm:t>
    </dgm:pt>
    <dgm:pt modelId="{119E22B5-1F0E-4FE7-8669-191BE6BABF33}" type="pres">
      <dgm:prSet presAssocID="{A7D82DF9-458E-4A04-A6B3-862E4E1C986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FD3E4E4-3532-4CAF-80DC-58BD883D850C}" type="pres">
      <dgm:prSet presAssocID="{70E1C75F-CD27-4BDB-A66C-62C9BF723E7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E76F17FD-FDD2-4411-908F-16EEB69ADBBC}" type="pres">
      <dgm:prSet presAssocID="{ADBEA032-E77C-4124-A3FC-4B76144E6F9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E2CB5F5-82F8-4B90-836F-7FF02B69861E}" type="presOf" srcId="{8125A41A-9477-4208-B3F1-76FFDD19CA70}" destId="{7363E8C4-C87A-419D-9C43-E43C2E21697A}" srcOrd="1" destOrd="0" presId="urn:microsoft.com/office/officeart/2005/8/layout/gear1"/>
    <dgm:cxn modelId="{B72DC7B6-85EA-490C-9E6F-710D234011FE}" type="presOf" srcId="{8125A41A-9477-4208-B3F1-76FFDD19CA70}" destId="{70C8F47C-25CE-4B28-AD42-83AE810E8F35}" srcOrd="2" destOrd="0" presId="urn:microsoft.com/office/officeart/2005/8/layout/gear1"/>
    <dgm:cxn modelId="{B210F8B9-24AB-4898-B91B-C843FA1CF4CB}" srcId="{B9D8A7F0-30BC-4A0C-B52D-246EBC30D9BA}" destId="{8125A41A-9477-4208-B3F1-76FFDD19CA70}" srcOrd="0" destOrd="0" parTransId="{17165C15-30E2-4D5A-9263-10912FA7C1E8}" sibTransId="{A7D82DF9-458E-4A04-A6B3-862E4E1C986B}"/>
    <dgm:cxn modelId="{D94E90D5-3470-4D7D-AE93-643733E2B47E}" type="presOf" srcId="{4AD1E19D-9F4C-441D-846F-040F44F2B00C}" destId="{6386D013-D9A7-4F48-9BDA-F9BCA9DFB34E}" srcOrd="2" destOrd="0" presId="urn:microsoft.com/office/officeart/2005/8/layout/gear1"/>
    <dgm:cxn modelId="{0CA17F67-9D9B-4ECD-AEBA-49C9EB4B743B}" type="presOf" srcId="{B9D8A7F0-30BC-4A0C-B52D-246EBC30D9BA}" destId="{376E1FAA-1DD3-495B-B160-24A9BA3661B8}" srcOrd="0" destOrd="0" presId="urn:microsoft.com/office/officeart/2005/8/layout/gear1"/>
    <dgm:cxn modelId="{54542D8A-9026-4CAC-8CF5-2F0A41E6B209}" type="presOf" srcId="{3EF416FA-99AC-4567-9E96-8C5D0398CF31}" destId="{C24C2962-B938-4885-8AF9-4923A6ED5CD6}" srcOrd="2" destOrd="0" presId="urn:microsoft.com/office/officeart/2005/8/layout/gear1"/>
    <dgm:cxn modelId="{71A77FF5-3D5B-47D7-917D-7F272ADEE3A4}" type="presOf" srcId="{3EF416FA-99AC-4567-9E96-8C5D0398CF31}" destId="{8055A7A9-92DB-4BBE-A9E0-18DAE9775181}" srcOrd="0" destOrd="0" presId="urn:microsoft.com/office/officeart/2005/8/layout/gear1"/>
    <dgm:cxn modelId="{3AC6335C-0FFE-40EF-B885-D74016258C9E}" srcId="{B9D8A7F0-30BC-4A0C-B52D-246EBC30D9BA}" destId="{4AD1E19D-9F4C-441D-846F-040F44F2B00C}" srcOrd="1" destOrd="0" parTransId="{04C639BA-4CC1-4103-83D2-76BB96452608}" sibTransId="{70E1C75F-CD27-4BDB-A66C-62C9BF723E72}"/>
    <dgm:cxn modelId="{E80AD7F6-B362-4815-BBEB-D5AF9E01BEA8}" srcId="{B9D8A7F0-30BC-4A0C-B52D-246EBC30D9BA}" destId="{3EF416FA-99AC-4567-9E96-8C5D0398CF31}" srcOrd="2" destOrd="0" parTransId="{776F6522-07A1-4A0E-969B-916A029C9805}" sibTransId="{ADBEA032-E77C-4124-A3FC-4B76144E6F9B}"/>
    <dgm:cxn modelId="{A81590EC-B68E-485A-96E2-12DCB0A1E3D1}" type="presOf" srcId="{3EF416FA-99AC-4567-9E96-8C5D0398CF31}" destId="{7D7C9AC9-5419-4835-AE80-D592A08361E5}" srcOrd="1" destOrd="0" presId="urn:microsoft.com/office/officeart/2005/8/layout/gear1"/>
    <dgm:cxn modelId="{CF14EAD9-3AAE-4987-AD64-99045BCF6563}" type="presOf" srcId="{70E1C75F-CD27-4BDB-A66C-62C9BF723E72}" destId="{8FD3E4E4-3532-4CAF-80DC-58BD883D850C}" srcOrd="0" destOrd="0" presId="urn:microsoft.com/office/officeart/2005/8/layout/gear1"/>
    <dgm:cxn modelId="{4FD97DA7-ECCE-46BB-83E8-ECC8263C56DF}" type="presOf" srcId="{ADBEA032-E77C-4124-A3FC-4B76144E6F9B}" destId="{E76F17FD-FDD2-4411-908F-16EEB69ADBBC}" srcOrd="0" destOrd="0" presId="urn:microsoft.com/office/officeart/2005/8/layout/gear1"/>
    <dgm:cxn modelId="{D25A0192-C5FA-4E8C-823F-830D5D1B7CE9}" type="presOf" srcId="{8125A41A-9477-4208-B3F1-76FFDD19CA70}" destId="{8B2A1359-20CB-4422-8CB3-9AE1FD2312A6}" srcOrd="0" destOrd="0" presId="urn:microsoft.com/office/officeart/2005/8/layout/gear1"/>
    <dgm:cxn modelId="{50672B29-5E16-4F95-96CE-ADB9EB9C6D80}" type="presOf" srcId="{A7D82DF9-458E-4A04-A6B3-862E4E1C986B}" destId="{119E22B5-1F0E-4FE7-8669-191BE6BABF33}" srcOrd="0" destOrd="0" presId="urn:microsoft.com/office/officeart/2005/8/layout/gear1"/>
    <dgm:cxn modelId="{5DC4F187-4BD7-4C6A-9967-3C632D95757B}" type="presOf" srcId="{4AD1E19D-9F4C-441D-846F-040F44F2B00C}" destId="{7A8E1FD0-4D53-4038-B636-289DE4BC3FEC}" srcOrd="1" destOrd="0" presId="urn:microsoft.com/office/officeart/2005/8/layout/gear1"/>
    <dgm:cxn modelId="{ED52B8D4-88E5-41DC-90DF-84C726FBE3CD}" type="presOf" srcId="{4AD1E19D-9F4C-441D-846F-040F44F2B00C}" destId="{2B3DCA96-99A3-4245-BC57-276C4C2AF759}" srcOrd="0" destOrd="0" presId="urn:microsoft.com/office/officeart/2005/8/layout/gear1"/>
    <dgm:cxn modelId="{E2603973-072C-43D0-BB6B-4B39248AD844}" type="presOf" srcId="{3EF416FA-99AC-4567-9E96-8C5D0398CF31}" destId="{8B228124-C2D8-438D-95E3-A4FA457E2013}" srcOrd="3" destOrd="0" presId="urn:microsoft.com/office/officeart/2005/8/layout/gear1"/>
    <dgm:cxn modelId="{F38AB83A-30D1-4BBE-BB4D-579277204315}" type="presParOf" srcId="{376E1FAA-1DD3-495B-B160-24A9BA3661B8}" destId="{8B2A1359-20CB-4422-8CB3-9AE1FD2312A6}" srcOrd="0" destOrd="0" presId="urn:microsoft.com/office/officeart/2005/8/layout/gear1"/>
    <dgm:cxn modelId="{87F2563B-1D85-4812-814E-DBC1AF8C16F9}" type="presParOf" srcId="{376E1FAA-1DD3-495B-B160-24A9BA3661B8}" destId="{7363E8C4-C87A-419D-9C43-E43C2E21697A}" srcOrd="1" destOrd="0" presId="urn:microsoft.com/office/officeart/2005/8/layout/gear1"/>
    <dgm:cxn modelId="{54B82D3A-A7A2-40E4-AAA0-3A6110A655A2}" type="presParOf" srcId="{376E1FAA-1DD3-495B-B160-24A9BA3661B8}" destId="{70C8F47C-25CE-4B28-AD42-83AE810E8F35}" srcOrd="2" destOrd="0" presId="urn:microsoft.com/office/officeart/2005/8/layout/gear1"/>
    <dgm:cxn modelId="{A118DA2A-3F3F-42C4-8FEE-3BA9C2B9074C}" type="presParOf" srcId="{376E1FAA-1DD3-495B-B160-24A9BA3661B8}" destId="{2B3DCA96-99A3-4245-BC57-276C4C2AF759}" srcOrd="3" destOrd="0" presId="urn:microsoft.com/office/officeart/2005/8/layout/gear1"/>
    <dgm:cxn modelId="{0D80A201-0160-42C2-822F-E5BB2FA7C082}" type="presParOf" srcId="{376E1FAA-1DD3-495B-B160-24A9BA3661B8}" destId="{7A8E1FD0-4D53-4038-B636-289DE4BC3FEC}" srcOrd="4" destOrd="0" presId="urn:microsoft.com/office/officeart/2005/8/layout/gear1"/>
    <dgm:cxn modelId="{F7B84898-727A-4522-A203-F22D4A17A8A4}" type="presParOf" srcId="{376E1FAA-1DD3-495B-B160-24A9BA3661B8}" destId="{6386D013-D9A7-4F48-9BDA-F9BCA9DFB34E}" srcOrd="5" destOrd="0" presId="urn:microsoft.com/office/officeart/2005/8/layout/gear1"/>
    <dgm:cxn modelId="{E5FC7A16-AE42-44ED-9531-BDDE4078942F}" type="presParOf" srcId="{376E1FAA-1DD3-495B-B160-24A9BA3661B8}" destId="{8055A7A9-92DB-4BBE-A9E0-18DAE9775181}" srcOrd="6" destOrd="0" presId="urn:microsoft.com/office/officeart/2005/8/layout/gear1"/>
    <dgm:cxn modelId="{9D8E6FB8-5C44-4AAE-AA5A-4F6EC4A49ABB}" type="presParOf" srcId="{376E1FAA-1DD3-495B-B160-24A9BA3661B8}" destId="{7D7C9AC9-5419-4835-AE80-D592A08361E5}" srcOrd="7" destOrd="0" presId="urn:microsoft.com/office/officeart/2005/8/layout/gear1"/>
    <dgm:cxn modelId="{BFAAF394-02BD-44B4-9ACA-C103D43C7774}" type="presParOf" srcId="{376E1FAA-1DD3-495B-B160-24A9BA3661B8}" destId="{C24C2962-B938-4885-8AF9-4923A6ED5CD6}" srcOrd="8" destOrd="0" presId="urn:microsoft.com/office/officeart/2005/8/layout/gear1"/>
    <dgm:cxn modelId="{846458AE-3376-4C6D-892A-A23CF4638A08}" type="presParOf" srcId="{376E1FAA-1DD3-495B-B160-24A9BA3661B8}" destId="{8B228124-C2D8-438D-95E3-A4FA457E2013}" srcOrd="9" destOrd="0" presId="urn:microsoft.com/office/officeart/2005/8/layout/gear1"/>
    <dgm:cxn modelId="{10238BD6-0E19-4F46-A5C7-FB8434F824D3}" type="presParOf" srcId="{376E1FAA-1DD3-495B-B160-24A9BA3661B8}" destId="{119E22B5-1F0E-4FE7-8669-191BE6BABF33}" srcOrd="10" destOrd="0" presId="urn:microsoft.com/office/officeart/2005/8/layout/gear1"/>
    <dgm:cxn modelId="{82FE7ED2-B1E9-4DC7-857D-3ED6F5D39595}" type="presParOf" srcId="{376E1FAA-1DD3-495B-B160-24A9BA3661B8}" destId="{8FD3E4E4-3532-4CAF-80DC-58BD883D850C}" srcOrd="11" destOrd="0" presId="urn:microsoft.com/office/officeart/2005/8/layout/gear1"/>
    <dgm:cxn modelId="{FC1F1C7A-4794-48BF-AF21-E734BF74081A}" type="presParOf" srcId="{376E1FAA-1DD3-495B-B160-24A9BA3661B8}" destId="{E76F17FD-FDD2-4411-908F-16EEB69ADB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CC8B9-AD12-46F7-B0A3-513F034DF8AF}">
      <dsp:nvSpPr>
        <dsp:cNvPr id="0" name=""/>
        <dsp:cNvSpPr/>
      </dsp:nvSpPr>
      <dsp:spPr>
        <a:xfrm>
          <a:off x="2670959" y="57606"/>
          <a:ext cx="2995532" cy="299553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самоконтроля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6597" y="460851"/>
        <a:ext cx="2304256" cy="950505"/>
      </dsp:txXfrm>
    </dsp:sp>
    <dsp:sp modelId="{A23E529D-BB73-4438-9E70-5C0BE08B282E}">
      <dsp:nvSpPr>
        <dsp:cNvPr id="0" name=""/>
        <dsp:cNvSpPr/>
      </dsp:nvSpPr>
      <dsp:spPr>
        <a:xfrm>
          <a:off x="3966939" y="1152137"/>
          <a:ext cx="3545272" cy="3600390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увеличению объема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артикулятор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ных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движений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32" y="1567566"/>
        <a:ext cx="1363566" cy="2769531"/>
      </dsp:txXfrm>
    </dsp:sp>
    <dsp:sp modelId="{1EAD2B77-F445-4D11-953F-FA3EC1983094}">
      <dsp:nvSpPr>
        <dsp:cNvPr id="0" name=""/>
        <dsp:cNvSpPr/>
      </dsp:nvSpPr>
      <dsp:spPr>
        <a:xfrm>
          <a:off x="2742792" y="2664305"/>
          <a:ext cx="2995532" cy="2995532"/>
        </a:xfrm>
        <a:prstGeom prst="ellipse">
          <a:avLst/>
        </a:prstGeom>
        <a:solidFill>
          <a:schemeClr val="accent2">
            <a:alpha val="50000"/>
            <a:hueOff val="-11550546"/>
            <a:satOff val="10438"/>
            <a:lumOff val="11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выработке кинестезий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8430" y="4306087"/>
        <a:ext cx="2304256" cy="950505"/>
      </dsp:txXfrm>
    </dsp:sp>
    <dsp:sp modelId="{4F99EA79-6360-4D1D-8935-8C1B6EFB5498}">
      <dsp:nvSpPr>
        <dsp:cNvPr id="0" name=""/>
        <dsp:cNvSpPr/>
      </dsp:nvSpPr>
      <dsp:spPr>
        <a:xfrm>
          <a:off x="1158626" y="1224134"/>
          <a:ext cx="3370303" cy="3312370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координации движений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7880" y="1606331"/>
        <a:ext cx="1296270" cy="2547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A6AA5-5D01-49F0-BD93-D5E98F4FC174}">
      <dsp:nvSpPr>
        <dsp:cNvPr id="0" name=""/>
        <dsp:cNvSpPr/>
      </dsp:nvSpPr>
      <dsp:spPr>
        <a:xfrm>
          <a:off x="0" y="1584186"/>
          <a:ext cx="2190821" cy="339557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 зеркалом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сопряженно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по подражанию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67" y="1648353"/>
        <a:ext cx="2062487" cy="3267240"/>
      </dsp:txXfrm>
    </dsp:sp>
    <dsp:sp modelId="{01955ADE-18AF-49E7-86A5-1AB7D993929E}">
      <dsp:nvSpPr>
        <dsp:cNvPr id="0" name=""/>
        <dsp:cNvSpPr/>
      </dsp:nvSpPr>
      <dsp:spPr>
        <a:xfrm rot="2980">
          <a:off x="2380256" y="3038457"/>
          <a:ext cx="401601" cy="489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380256" y="3136327"/>
        <a:ext cx="281121" cy="293764"/>
      </dsp:txXfrm>
    </dsp:sp>
    <dsp:sp modelId="{D35655BB-967A-479D-8058-D66D2497EAE0}">
      <dsp:nvSpPr>
        <dsp:cNvPr id="0" name=""/>
        <dsp:cNvSpPr/>
      </dsp:nvSpPr>
      <dsp:spPr>
        <a:xfrm>
          <a:off x="2948560" y="1586799"/>
          <a:ext cx="2321535" cy="339557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словесной инструкции самостоятельно со зрительным контролем перед зеркалом</a:t>
          </a:r>
          <a:endParaRPr lang="ru-RU" sz="2200" b="1" kern="12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6555" y="1654794"/>
        <a:ext cx="2185545" cy="3259584"/>
      </dsp:txXfrm>
    </dsp:sp>
    <dsp:sp modelId="{EDC1671F-9B3D-48A1-9C46-B88A323680AD}">
      <dsp:nvSpPr>
        <dsp:cNvPr id="0" name=""/>
        <dsp:cNvSpPr/>
      </dsp:nvSpPr>
      <dsp:spPr>
        <a:xfrm rot="21577122">
          <a:off x="5474233" y="2953782"/>
          <a:ext cx="438527" cy="489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474234" y="3052142"/>
        <a:ext cx="306969" cy="293764"/>
      </dsp:txXfrm>
    </dsp:sp>
    <dsp:sp modelId="{AA9DF61A-8F11-49C3-8814-566042CE7152}">
      <dsp:nvSpPr>
        <dsp:cNvPr id="0" name=""/>
        <dsp:cNvSpPr/>
      </dsp:nvSpPr>
      <dsp:spPr>
        <a:xfrm>
          <a:off x="6097487" y="1564884"/>
          <a:ext cx="2609733" cy="339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словесной инструкции самостоятельно с кинестетическим контролем без зрительной опоры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3923" y="1641320"/>
        <a:ext cx="2456861" cy="3242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1359-20CB-4422-8CB3-9AE1FD2312A6}">
      <dsp:nvSpPr>
        <dsp:cNvPr id="0" name=""/>
        <dsp:cNvSpPr/>
      </dsp:nvSpPr>
      <dsp:spPr>
        <a:xfrm>
          <a:off x="3964040" y="2975090"/>
          <a:ext cx="3524791" cy="3524791"/>
        </a:xfrm>
        <a:prstGeom prst="gear9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на занятии логопеда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680" y="3800755"/>
        <a:ext cx="2107511" cy="1811816"/>
      </dsp:txXfrm>
    </dsp:sp>
    <dsp:sp modelId="{2B3DCA96-99A3-4245-BC57-276C4C2AF759}">
      <dsp:nvSpPr>
        <dsp:cNvPr id="0" name=""/>
        <dsp:cNvSpPr/>
      </dsp:nvSpPr>
      <dsp:spPr>
        <a:xfrm>
          <a:off x="1944219" y="2160235"/>
          <a:ext cx="2563484" cy="2563484"/>
        </a:xfrm>
        <a:prstGeom prst="gear6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Мини-паузы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9584" y="2809500"/>
        <a:ext cx="1272754" cy="1264954"/>
      </dsp:txXfrm>
    </dsp:sp>
    <dsp:sp modelId="{8055A7A9-92DB-4BBE-A9E0-18DAE9775181}">
      <dsp:nvSpPr>
        <dsp:cNvPr id="0" name=""/>
        <dsp:cNvSpPr/>
      </dsp:nvSpPr>
      <dsp:spPr>
        <a:xfrm rot="20700000">
          <a:off x="3217254" y="219961"/>
          <a:ext cx="2775314" cy="281860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Домашняя работа  с родителями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3823394" y="840730"/>
        <a:ext cx="1563033" cy="1577062"/>
      </dsp:txXfrm>
    </dsp:sp>
    <dsp:sp modelId="{119E22B5-1F0E-4FE7-8669-191BE6BABF33}">
      <dsp:nvSpPr>
        <dsp:cNvPr id="0" name=""/>
        <dsp:cNvSpPr/>
      </dsp:nvSpPr>
      <dsp:spPr>
        <a:xfrm>
          <a:off x="3718009" y="2428865"/>
          <a:ext cx="4511733" cy="4511733"/>
        </a:xfrm>
        <a:prstGeom prst="circularArrow">
          <a:avLst>
            <a:gd name="adj1" fmla="val 4688"/>
            <a:gd name="adj2" fmla="val 299029"/>
            <a:gd name="adj3" fmla="val 2552062"/>
            <a:gd name="adj4" fmla="val 1578600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3E4E4-3532-4CAF-80DC-58BD883D850C}">
      <dsp:nvSpPr>
        <dsp:cNvPr id="0" name=""/>
        <dsp:cNvSpPr/>
      </dsp:nvSpPr>
      <dsp:spPr>
        <a:xfrm>
          <a:off x="1459264" y="1565252"/>
          <a:ext cx="3278056" cy="32780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F17FD-FDD2-4411-908F-16EEB69ADBBC}">
      <dsp:nvSpPr>
        <dsp:cNvPr id="0" name=""/>
        <dsp:cNvSpPr/>
      </dsp:nvSpPr>
      <dsp:spPr>
        <a:xfrm>
          <a:off x="2768085" y="-186242"/>
          <a:ext cx="3534404" cy="35344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674C-AD31-4026-9BB0-EBFC142BAFF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EF6A-8584-4928-ADF5-2B8473738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b="1" dirty="0" smtClean="0">
                <a:solidFill>
                  <a:srgbClr val="660033"/>
                </a:solidFill>
              </a:rPr>
              <a:t>Нетрадиционные упражнения для развития  артикуляционной моторики</a:t>
            </a:r>
            <a:endParaRPr lang="ru-RU" sz="44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581128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Подготовила: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учитель-логопед МБДОУ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№ 421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Н.С.Андреева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Упражнения с зубочисткой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Взрослый слегка касается зубочисткой кожи ребенка у губ. Ребенок с закрытыми глазами должен показать место укола сначала пальцем, затем языком.</a:t>
            </a:r>
          </a:p>
          <a:p>
            <a:r>
              <a:rPr lang="ru-RU" dirty="0" smtClean="0"/>
              <a:t>2. Количество касаний-уколов увеличивается. Взрослый производит в быстром темпе серию легких покалывающих  движений, ребенок, не открывая глаз, показывает языком места уколов в той же последовательности.</a:t>
            </a:r>
          </a:p>
          <a:p>
            <a:r>
              <a:rPr lang="ru-RU" dirty="0" smtClean="0"/>
              <a:t>3. Постепенно увеличиваются серия уколов и темп выполнения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 smtClean="0"/>
              <a:t>4.Оговаривается условие: если взрослый касается губ пальцем (ватной палочкой или шпателем), ребенок показывает место касания пальцем, если укол зубочисткой — ребенок ставит в место укола язык. Глаза при этом закрыты. Серия касаний-уколов увеличивается постепенно, темп наращивается.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6479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9666" b="5811"/>
          <a:stretch>
            <a:fillRect/>
          </a:stretch>
        </p:blipFill>
        <p:spPr bwMode="auto">
          <a:xfrm>
            <a:off x="3131840" y="1196752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2481064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1111" t="6666" r="13333"/>
          <a:stretch>
            <a:fillRect/>
          </a:stretch>
        </p:blipFill>
        <p:spPr bwMode="auto">
          <a:xfrm>
            <a:off x="3159905" y="3645024"/>
            <a:ext cx="29729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628800"/>
            <a:ext cx="2664042" cy="35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способствуют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66968435"/>
              </p:ext>
            </p:extLst>
          </p:nvPr>
        </p:nvGraphicFramePr>
        <p:xfrm>
          <a:off x="251520" y="836712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8308863"/>
              </p:ext>
            </p:extLst>
          </p:nvPr>
        </p:nvGraphicFramePr>
        <p:xfrm>
          <a:off x="251520" y="332656"/>
          <a:ext cx="871296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89217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82739774"/>
              </p:ext>
            </p:extLst>
          </p:nvPr>
        </p:nvGraphicFramePr>
        <p:xfrm>
          <a:off x="395536" y="188640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со шпателем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16378" r="20298" b="-1456"/>
          <a:stretch/>
        </p:blipFill>
        <p:spPr>
          <a:xfrm>
            <a:off x="611560" y="1772816"/>
            <a:ext cx="2770909" cy="257694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5948"/>
          <a:stretch/>
        </p:blipFill>
        <p:spPr>
          <a:xfrm>
            <a:off x="4355976" y="2852936"/>
            <a:ext cx="3782291" cy="2920783"/>
          </a:xfrm>
        </p:spPr>
      </p:pic>
    </p:spTree>
    <p:extLst>
      <p:ext uri="{BB962C8B-B14F-4D97-AF65-F5344CB8AC3E}">
        <p14:creationId xmlns:p14="http://schemas.microsoft.com/office/powerpoint/2010/main" val="25570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Упражнения с деревянной палочкой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-394"/>
          <a:stretch/>
        </p:blipFill>
        <p:spPr>
          <a:xfrm>
            <a:off x="467544" y="1484784"/>
            <a:ext cx="3442855" cy="30408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2047"/>
          <a:stretch/>
        </p:blipFill>
        <p:spPr>
          <a:xfrm>
            <a:off x="4860032" y="3356992"/>
            <a:ext cx="3579091" cy="2966965"/>
          </a:xfrm>
        </p:spPr>
      </p:pic>
    </p:spTree>
    <p:extLst>
      <p:ext uri="{BB962C8B-B14F-4D97-AF65-F5344CB8AC3E}">
        <p14:creationId xmlns:p14="http://schemas.microsoft.com/office/powerpoint/2010/main" val="22650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Упражнения с бусиной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Упражнения с бусиной.</a:t>
            </a:r>
            <a:endParaRPr lang="ru-RU" dirty="0"/>
          </a:p>
        </p:txBody>
      </p:sp>
      <p:pic>
        <p:nvPicPr>
          <p:cNvPr id="43" name="Объект 4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6741" y="1600200"/>
            <a:ext cx="6030518" cy="4525963"/>
          </a:xfrm>
        </p:spPr>
      </p:pic>
    </p:spTree>
    <p:extLst>
      <p:ext uri="{BB962C8B-B14F-4D97-AF65-F5344CB8AC3E}">
        <p14:creationId xmlns:p14="http://schemas.microsoft.com/office/powerpoint/2010/main" val="22419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10280"/>
          <a:stretch/>
        </p:blipFill>
        <p:spPr>
          <a:xfrm>
            <a:off x="395536" y="332656"/>
            <a:ext cx="3636818" cy="27175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8145"/>
          <a:stretch/>
        </p:blipFill>
        <p:spPr>
          <a:xfrm>
            <a:off x="4716016" y="3789040"/>
            <a:ext cx="3883891" cy="2782238"/>
          </a:xfrm>
        </p:spPr>
      </p:pic>
    </p:spTree>
    <p:extLst>
      <p:ext uri="{BB962C8B-B14F-4D97-AF65-F5344CB8AC3E}">
        <p14:creationId xmlns:p14="http://schemas.microsoft.com/office/powerpoint/2010/main" val="34020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882</TotalTime>
  <Words>179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Нетрадиционные упражнения для развития  артикуляционной моторики</vt:lpstr>
      <vt:lpstr>Инструментарий</vt:lpstr>
      <vt:lpstr>Упражнения способствуют</vt:lpstr>
      <vt:lpstr>Презентация PowerPoint</vt:lpstr>
      <vt:lpstr>Презентация PowerPoint</vt:lpstr>
      <vt:lpstr>Упражнения со шпателем </vt:lpstr>
      <vt:lpstr>Упражнения с деревянной палочкой</vt:lpstr>
      <vt:lpstr>  Упражнения с бусиной  Упражнения с бусиной.</vt:lpstr>
      <vt:lpstr>Презентация PowerPoint</vt:lpstr>
      <vt:lpstr>Упражнения с зубочисткой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приёмов в коррекционной логопедической работе  (по методике С.В. Коноваленко)</dc:title>
  <dc:creator>111</dc:creator>
  <cp:lastModifiedBy>User</cp:lastModifiedBy>
  <cp:revision>34</cp:revision>
  <dcterms:created xsi:type="dcterms:W3CDTF">2015-10-04T16:03:49Z</dcterms:created>
  <dcterms:modified xsi:type="dcterms:W3CDTF">2018-08-16T04:25:10Z</dcterms:modified>
</cp:coreProperties>
</file>