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904AC-36C0-4AE4-B7A2-DF3682CA11BD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4172C-8301-43A2-86DC-CF395E8BF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73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904AC-36C0-4AE4-B7A2-DF3682CA11BD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4172C-8301-43A2-86DC-CF395E8BF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82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67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45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54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45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29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 технологии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87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36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356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Здоровьесберегающие технологии</vt:lpstr>
      <vt:lpstr>Слайд 8</vt:lpstr>
      <vt:lpstr>Слайд 9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Демонстрационная версия</dc:creator>
  <cp:lastModifiedBy>Пользователь Windows</cp:lastModifiedBy>
  <cp:revision>2</cp:revision>
  <dcterms:created xsi:type="dcterms:W3CDTF">2013-12-02T13:39:50Z</dcterms:created>
  <dcterms:modified xsi:type="dcterms:W3CDTF">2013-12-02T13:42:08Z</dcterms:modified>
</cp:coreProperties>
</file>