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5854-958A-47DA-ABF4-E495A181F1D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26C4-2A2D-4BB4-BF7F-EB5F46C0C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9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5854-958A-47DA-ABF4-E495A181F1D9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26C4-2A2D-4BB4-BF7F-EB5F46C0C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6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07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04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71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24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94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успешного</a:t>
            </a:r>
            <a:b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полноценного интеллектуального развития детей дошкольного возраста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4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конструирование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92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конструирование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65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экспериментирование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32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воспитание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36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воспитание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11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38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воспитание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587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9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формирования отношения ребёнка к природе родного края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2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 – один из приоритетов программы «Радуга»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52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0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познавательного развития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594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познавательного развития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76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познавательного развития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5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76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576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Познавательное развитие – один из приоритетов программы «Радуга»</vt:lpstr>
      <vt:lpstr>Слайд 4</vt:lpstr>
      <vt:lpstr>Задачи познавательного развития в программе «Радуга»</vt:lpstr>
      <vt:lpstr>Задачи познавательного развития в программе «Радуга»</vt:lpstr>
      <vt:lpstr>Задачи познавательного развития в программе «Радуга»</vt:lpstr>
      <vt:lpstr>Познавательное развитие в программе «Успех»</vt:lpstr>
      <vt:lpstr>Познавательное развитие в программе «Успех»</vt:lpstr>
      <vt:lpstr>Познавательное развитие в программе «Успех»</vt:lpstr>
      <vt:lpstr>Познавательное развитие в программе «Успех»</vt:lpstr>
      <vt:lpstr>Слайд 12</vt:lpstr>
      <vt:lpstr>Педагогические условия успешного и полноценного интеллектуального развития детей дошкольного возраста</vt:lpstr>
      <vt:lpstr>Педагогические условия успешного и полноценного интеллектуального развития детей дошкольного возраста</vt:lpstr>
      <vt:lpstr>Детское конструирование</vt:lpstr>
      <vt:lpstr>Детское конструирование</vt:lpstr>
      <vt:lpstr>Детское экспериментирование</vt:lpstr>
      <vt:lpstr>Экологическое воспитание</vt:lpstr>
      <vt:lpstr>Экологическое воспитание</vt:lpstr>
      <vt:lpstr>Экологическое воспитание</vt:lpstr>
      <vt:lpstr>Слайд 21</vt:lpstr>
      <vt:lpstr>Система формирования отношения ребёнка к природе родного края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Демонстрационная версия</dc:creator>
  <cp:lastModifiedBy>Пользователь Windows</cp:lastModifiedBy>
  <cp:revision>2</cp:revision>
  <dcterms:created xsi:type="dcterms:W3CDTF">2013-12-02T16:23:03Z</dcterms:created>
  <dcterms:modified xsi:type="dcterms:W3CDTF">2013-12-02T16:23:51Z</dcterms:modified>
</cp:coreProperties>
</file>