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79732-BC1B-4D11-8A0A-81D73050FBA2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630F9-DBD4-4504-9518-0460926A25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1571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79732-BC1B-4D11-8A0A-81D73050FBA2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630F9-DBD4-4504-9518-0460926A25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9720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 cstate="screen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58763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 cstate="screen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11952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 cstate="screen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45069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 cstate="screen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13294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 cstate="screen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69384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 cstate="screen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955129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Функциональность ограничена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Демонстрационная версия</dc:creator>
  <cp:lastModifiedBy>Пользователь Windows</cp:lastModifiedBy>
  <cp:revision>2</cp:revision>
  <dcterms:created xsi:type="dcterms:W3CDTF">2013-12-02T13:40:29Z</dcterms:created>
  <dcterms:modified xsi:type="dcterms:W3CDTF">2013-12-02T13:42:26Z</dcterms:modified>
</cp:coreProperties>
</file>