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837D-37F6-4E2E-8283-B30178DF6EF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FFDA5-60B9-4F0B-A027-78A33F83C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648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8837D-37F6-4E2E-8283-B30178DF6EFC}" type="datetimeFigureOut">
              <a:rPr lang="ru-RU" smtClean="0"/>
              <a:pPr/>
              <a:t>02.12.2013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FFDA5-60B9-4F0B-A027-78A33F83CE4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676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7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0562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1211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50178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721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ИГР</a:t>
            </a:r>
            <a:br>
              <a:rPr lang="ru-RU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ДОШКОЛЬНОГО ВОЗРАСТА </a:t>
            </a:r>
            <a:r>
              <a:rPr lang="ru-RU" sz="280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80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400" smtClean="0">
                <a:solidFill>
                  <a:schemeClr val="accent6">
                    <a:lumMod val="75000"/>
                  </a:schemeClr>
                </a:solidFill>
              </a:rPr>
              <a:t>(по Е.В. Зворыгиной и С.Л. Новоселовой)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2494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5304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456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2809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1343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715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9344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 как ведущая деятельность детей дошкольного возраста</a:t>
            </a: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8502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6948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 патриотического воспитания</a:t>
            </a:r>
            <a:endParaRPr lang="ru-RU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6486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2999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12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6061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работы по ОБЖ</a:t>
            </a:r>
            <a:br>
              <a:rPr lang="ru-RU" sz="28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возрастам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программе</a:t>
            </a:r>
            <a:r>
              <a:rPr lang="ru-RU" sz="28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«Успех»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29673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работы по ОБЖ</a:t>
            </a:r>
            <a:br>
              <a:rPr lang="ru-RU" sz="28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возрастам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программе</a:t>
            </a:r>
            <a:r>
              <a:rPr lang="ru-RU" sz="28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«Успех»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8270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работы по ОБЖ</a:t>
            </a:r>
            <a:br>
              <a:rPr lang="ru-RU" sz="28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возрастам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программе</a:t>
            </a:r>
            <a:r>
              <a:rPr lang="ru-RU" sz="28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«Успех»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6330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работы по ОБЖ</a:t>
            </a:r>
            <a:br>
              <a:rPr lang="ru-RU" sz="28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возрастам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28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программе</a:t>
            </a:r>
            <a:r>
              <a:rPr lang="ru-RU" sz="280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«Успех»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302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0011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3977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31884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622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93063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21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/>
              <a:t/>
            </a:r>
            <a:br>
              <a:rPr lang="ru-RU" sz="3600" smtClean="0"/>
            </a:b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756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75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178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9908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Интеграция образовательных областей</a:t>
            </a: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smtClean="0">
                <a:solidFill>
                  <a:schemeClr val="accent2">
                    <a:lumMod val="75000"/>
                  </a:schemeClr>
                </a:solidFill>
              </a:rPr>
              <a:t>в программе «РАДУГА» по содержанию дошкольного образования в соответствии с ФГОС ДО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480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smtClean="0"/>
              <a:t/>
            </a:r>
            <a:br>
              <a:rPr lang="ru-RU" sz="3600" smtClean="0"/>
            </a:br>
            <a:endParaRPr lang="ru-RU" sz="3600" dirty="0"/>
          </a:p>
        </p:txBody>
      </p:sp>
      <p:pic>
        <p:nvPicPr>
          <p:cNvPr id="3" name="Рисунок 2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80538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Экран (4:3)</PresentationFormat>
  <Paragraphs>15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 </vt:lpstr>
      <vt:lpstr>Слайд 5</vt:lpstr>
      <vt:lpstr>Слайд 6</vt:lpstr>
      <vt:lpstr>Слайд 7</vt:lpstr>
      <vt:lpstr>Интеграция образовательных областей в программе «РАДУГА» по содержанию дошкольного образования в соответствии с ФГОС ДО</vt:lpstr>
      <vt:lpstr> </vt:lpstr>
      <vt:lpstr>Слайд 10</vt:lpstr>
      <vt:lpstr>Слайд 11</vt:lpstr>
      <vt:lpstr>Слайд 12</vt:lpstr>
      <vt:lpstr>Слайд 13</vt:lpstr>
      <vt:lpstr>КЛАССИФИКАЦИЯ ИГР ДЕТЕЙ ДОШКОЛЬНОГО ВОЗРАСТА  (по Е.В. Зворыгиной и С.Л. Новоселовой)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Игра как ведущая деятельность детей дошкольного возраста</vt:lpstr>
      <vt:lpstr>Слайд 21</vt:lpstr>
      <vt:lpstr>Компоненты патриотического воспитания</vt:lpstr>
      <vt:lpstr>Слайд 23</vt:lpstr>
      <vt:lpstr>Слайд 24</vt:lpstr>
      <vt:lpstr>Слайд 25</vt:lpstr>
      <vt:lpstr>Основные направления работы по ОБЖ по возрастам в программе «Успех»</vt:lpstr>
      <vt:lpstr>Основные направления работы по ОБЖ по возрастам в программе «Успех»</vt:lpstr>
      <vt:lpstr>Основные направления работы по ОБЖ по возрастам в программе «Успех»</vt:lpstr>
      <vt:lpstr>Основные направления работы по ОБЖ по возрастам в программе «Успех»</vt:lpstr>
      <vt:lpstr>Слайд 30</vt:lpstr>
      <vt:lpstr>Слайд 31</vt:lpstr>
      <vt:lpstr>Слайд 32</vt:lpstr>
      <vt:lpstr>Слайд 33</vt:lpstr>
      <vt:lpstr>Слайд 34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Демонстрационная версия</dc:creator>
  <cp:lastModifiedBy>Пользователь Windows</cp:lastModifiedBy>
  <cp:revision>2</cp:revision>
  <dcterms:created xsi:type="dcterms:W3CDTF">2013-12-02T13:41:34Z</dcterms:created>
  <dcterms:modified xsi:type="dcterms:W3CDTF">2013-12-02T13:42:57Z</dcterms:modified>
</cp:coreProperties>
</file>